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29"/>
  </p:notesMasterIdLst>
  <p:sldIdLst>
    <p:sldId id="257" r:id="rId5"/>
    <p:sldId id="259" r:id="rId6"/>
    <p:sldId id="262" r:id="rId7"/>
    <p:sldId id="263" r:id="rId8"/>
    <p:sldId id="264" r:id="rId9"/>
    <p:sldId id="271" r:id="rId10"/>
    <p:sldId id="296" r:id="rId11"/>
    <p:sldId id="295" r:id="rId12"/>
    <p:sldId id="272" r:id="rId13"/>
    <p:sldId id="273" r:id="rId14"/>
    <p:sldId id="284" r:id="rId15"/>
    <p:sldId id="276" r:id="rId16"/>
    <p:sldId id="283" r:id="rId17"/>
    <p:sldId id="286" r:id="rId18"/>
    <p:sldId id="290" r:id="rId19"/>
    <p:sldId id="285" r:id="rId20"/>
    <p:sldId id="287" r:id="rId21"/>
    <p:sldId id="280" r:id="rId22"/>
    <p:sldId id="288" r:id="rId23"/>
    <p:sldId id="292" r:id="rId24"/>
    <p:sldId id="289" r:id="rId25"/>
    <p:sldId id="282" r:id="rId26"/>
    <p:sldId id="293" r:id="rId27"/>
    <p:sldId id="29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F191459-A112-4E03-9C15-790E7037D291}">
          <p14:sldIdLst>
            <p14:sldId id="257"/>
            <p14:sldId id="259"/>
            <p14:sldId id="262"/>
            <p14:sldId id="263"/>
            <p14:sldId id="264"/>
            <p14:sldId id="271"/>
            <p14:sldId id="296"/>
            <p14:sldId id="295"/>
            <p14:sldId id="272"/>
            <p14:sldId id="273"/>
            <p14:sldId id="284"/>
            <p14:sldId id="276"/>
            <p14:sldId id="283"/>
            <p14:sldId id="286"/>
            <p14:sldId id="290"/>
            <p14:sldId id="285"/>
            <p14:sldId id="287"/>
            <p14:sldId id="280"/>
            <p14:sldId id="288"/>
            <p14:sldId id="292"/>
            <p14:sldId id="289"/>
            <p14:sldId id="28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DC3E6"/>
    <a:srgbClr val="F7F7F7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1BEDAA-8FC8-4842-A0BC-056C56F88D71}" v="197" dt="2020-03-13T02:15:5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 autoAdjust="0"/>
    <p:restoredTop sz="83610" autoAdjust="0"/>
  </p:normalViewPr>
  <p:slideViewPr>
    <p:cSldViewPr snapToGrid="0">
      <p:cViewPr varScale="1">
        <p:scale>
          <a:sx n="91" d="100"/>
          <a:sy n="91" d="100"/>
        </p:scale>
        <p:origin x="888" y="9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의정" userId="9438dbb6-b1be-45f5-b602-d5293a8c504a" providerId="ADAL" clId="{EA1BEDAA-8FC8-4842-A0BC-056C56F88D71}"/>
    <pc:docChg chg="undo custSel addSld delSld modSld sldOrd modSection">
      <pc:chgData name="이의정" userId="9438dbb6-b1be-45f5-b602-d5293a8c504a" providerId="ADAL" clId="{EA1BEDAA-8FC8-4842-A0BC-056C56F88D71}" dt="2020-03-13T02:17:52.036" v="919"/>
      <pc:docMkLst>
        <pc:docMk/>
      </pc:docMkLst>
      <pc:sldChg chg="addSp modSp mod modTransition">
        <pc:chgData name="이의정" userId="9438dbb6-b1be-45f5-b602-d5293a8c504a" providerId="ADAL" clId="{EA1BEDAA-8FC8-4842-A0BC-056C56F88D71}" dt="2020-03-13T01:33:53.960" v="420" actId="113"/>
        <pc:sldMkLst>
          <pc:docMk/>
          <pc:sldMk cId="237519773" sldId="257"/>
        </pc:sldMkLst>
        <pc:spChg chg="mod">
          <ac:chgData name="이의정" userId="9438dbb6-b1be-45f5-b602-d5293a8c504a" providerId="ADAL" clId="{EA1BEDAA-8FC8-4842-A0BC-056C56F88D71}" dt="2020-03-13T01:33:53.960" v="420" actId="113"/>
          <ac:spMkLst>
            <pc:docMk/>
            <pc:sldMk cId="237519773" sldId="257"/>
            <ac:spMk id="64" creationId="{C782C954-D9E7-426A-93E0-69BAEA583AFB}"/>
          </ac:spMkLst>
        </pc:spChg>
        <pc:grpChg chg="add">
          <ac:chgData name="이의정" userId="9438dbb6-b1be-45f5-b602-d5293a8c504a" providerId="ADAL" clId="{EA1BEDAA-8FC8-4842-A0BC-056C56F88D71}" dt="2020-03-13T00:38:43.966" v="49"/>
          <ac:grpSpMkLst>
            <pc:docMk/>
            <pc:sldMk cId="237519773" sldId="257"/>
            <ac:grpSpMk id="66" creationId="{D72810CA-A29B-4316-A944-A85D10F64F2C}"/>
          </ac:grpSpMkLst>
        </pc:grpChg>
        <pc:grpChg chg="mod">
          <ac:chgData name="이의정" userId="9438dbb6-b1be-45f5-b602-d5293a8c504a" providerId="ADAL" clId="{EA1BEDAA-8FC8-4842-A0BC-056C56F88D71}" dt="2020-03-13T01:33:17.872" v="404" actId="166"/>
          <ac:grpSpMkLst>
            <pc:docMk/>
            <pc:sldMk cId="237519773" sldId="257"/>
            <ac:grpSpMk id="1054" creationId="{00000000-0000-0000-0000-000000000000}"/>
          </ac:grpSpMkLst>
        </pc:grpChg>
      </pc:sldChg>
      <pc:sldChg chg="modSp mod modTransition">
        <pc:chgData name="이의정" userId="9438dbb6-b1be-45f5-b602-d5293a8c504a" providerId="ADAL" clId="{EA1BEDAA-8FC8-4842-A0BC-056C56F88D71}" dt="2020-03-13T01:34:14.422" v="421" actId="1037"/>
        <pc:sldMkLst>
          <pc:docMk/>
          <pc:sldMk cId="3491605677" sldId="259"/>
        </pc:sldMkLst>
        <pc:spChg chg="mod ord">
          <ac:chgData name="이의정" userId="9438dbb6-b1be-45f5-b602-d5293a8c504a" providerId="ADAL" clId="{EA1BEDAA-8FC8-4842-A0BC-056C56F88D71}" dt="2020-03-13T01:34:14.422" v="421" actId="1037"/>
          <ac:spMkLst>
            <pc:docMk/>
            <pc:sldMk cId="3491605677" sldId="259"/>
            <ac:spMk id="154" creationId="{04957FDB-5E02-4EE3-97B2-3392B77F3CDD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155" creationId="{60A291C4-8FD6-4326-B02D-647431AE1785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164" creationId="{7064C148-EF26-4AC1-B148-AA4AE04B97EE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165" creationId="{FE0CEEA9-F47C-49BB-AE3E-4975E3AF61E2}"/>
          </ac:spMkLst>
        </pc:spChg>
        <pc:spChg chg="mod">
          <ac:chgData name="이의정" userId="9438dbb6-b1be-45f5-b602-d5293a8c504a" providerId="ADAL" clId="{EA1BEDAA-8FC8-4842-A0BC-056C56F88D71}" dt="2020-03-13T00:42:04.051" v="125" actId="1038"/>
          <ac:spMkLst>
            <pc:docMk/>
            <pc:sldMk cId="3491605677" sldId="259"/>
            <ac:spMk id="167" creationId="{525FDBC9-CAA0-4F59-B169-16BCD4F2C0C0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1" creationId="{BAD07A48-CFF8-48AB-B90A-1A6D1CA012E7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5" creationId="{FA2FBA31-F453-44EA-91AB-0E9A5F955B02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6" creationId="{1322080C-AF80-482E-82A4-5CE4AE2453EB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7" creationId="{E0D1C5A8-6E4E-49A0-B5FE-E7F48442A7CE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8" creationId="{09A80080-CA9B-4B9E-BF28-6A2E7FCE43D8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09" creationId="{637B6396-BB90-4438-8A7B-8000774014B5}"/>
          </ac:spMkLst>
        </pc:spChg>
        <pc:spChg chg="mod">
          <ac:chgData name="이의정" userId="9438dbb6-b1be-45f5-b602-d5293a8c504a" providerId="ADAL" clId="{EA1BEDAA-8FC8-4842-A0BC-056C56F88D71}" dt="2020-03-13T00:41:30.903" v="63" actId="1076"/>
          <ac:spMkLst>
            <pc:docMk/>
            <pc:sldMk cId="3491605677" sldId="259"/>
            <ac:spMk id="210" creationId="{56D13300-5948-4E83-A99F-45B7F5426B3D}"/>
          </ac:spMkLst>
        </pc:spChg>
        <pc:spChg chg="ord">
          <ac:chgData name="이의정" userId="9438dbb6-b1be-45f5-b602-d5293a8c504a" providerId="ADAL" clId="{EA1BEDAA-8FC8-4842-A0BC-056C56F88D71}" dt="2020-03-13T00:41:56.772" v="105" actId="167"/>
          <ac:spMkLst>
            <pc:docMk/>
            <pc:sldMk cId="3491605677" sldId="259"/>
            <ac:spMk id="211" creationId="{681A42DA-F797-48EA-8B11-B594A5FA8C69}"/>
          </ac:spMkLst>
        </pc:spChg>
        <pc:picChg chg="mod ord">
          <ac:chgData name="이의정" userId="9438dbb6-b1be-45f5-b602-d5293a8c504a" providerId="ADAL" clId="{EA1BEDAA-8FC8-4842-A0BC-056C56F88D71}" dt="2020-03-13T00:42:18.033" v="159" actId="167"/>
          <ac:picMkLst>
            <pc:docMk/>
            <pc:sldMk cId="3491605677" sldId="259"/>
            <ac:picMk id="212" creationId="{8CC5830E-3513-4951-85EF-8027A29C3814}"/>
          </ac:picMkLst>
        </pc:picChg>
      </pc:sldChg>
      <pc:sldChg chg="modSp mod">
        <pc:chgData name="이의정" userId="9438dbb6-b1be-45f5-b602-d5293a8c504a" providerId="ADAL" clId="{EA1BEDAA-8FC8-4842-A0BC-056C56F88D71}" dt="2020-03-13T00:41:47.540" v="104" actId="1037"/>
        <pc:sldMkLst>
          <pc:docMk/>
          <pc:sldMk cId="3560441532" sldId="262"/>
        </pc:sldMkLst>
        <pc:spChg chg="mod">
          <ac:chgData name="이의정" userId="9438dbb6-b1be-45f5-b602-d5293a8c504a" providerId="ADAL" clId="{EA1BEDAA-8FC8-4842-A0BC-056C56F88D71}" dt="2020-03-13T00:41:47.540" v="104" actId="1037"/>
          <ac:spMkLst>
            <pc:docMk/>
            <pc:sldMk cId="3560441532" sldId="262"/>
            <ac:spMk id="94" creationId="{70CE9A92-EA4D-4C88-A95F-1953185DA7F3}"/>
          </ac:spMkLst>
        </pc:spChg>
        <pc:spChg chg="mod">
          <ac:chgData name="이의정" userId="9438dbb6-b1be-45f5-b602-d5293a8c504a" providerId="ADAL" clId="{EA1BEDAA-8FC8-4842-A0BC-056C56F88D71}" dt="2020-03-13T00:41:47.540" v="104" actId="1037"/>
          <ac:spMkLst>
            <pc:docMk/>
            <pc:sldMk cId="3560441532" sldId="262"/>
            <ac:spMk id="96" creationId="{5E1B8A56-453E-4EA2-A0E1-43EAB1DFB8C5}"/>
          </ac:spMkLst>
        </pc:spChg>
        <pc:spChg chg="mod">
          <ac:chgData name="이의정" userId="9438dbb6-b1be-45f5-b602-d5293a8c504a" providerId="ADAL" clId="{EA1BEDAA-8FC8-4842-A0BC-056C56F88D71}" dt="2020-03-13T00:41:47.540" v="104" actId="1037"/>
          <ac:spMkLst>
            <pc:docMk/>
            <pc:sldMk cId="3560441532" sldId="262"/>
            <ac:spMk id="98" creationId="{2C588DE3-1E05-4378-A283-C81EC482116E}"/>
          </ac:spMkLst>
        </pc:spChg>
        <pc:spChg chg="mod">
          <ac:chgData name="이의정" userId="9438dbb6-b1be-45f5-b602-d5293a8c504a" providerId="ADAL" clId="{EA1BEDAA-8FC8-4842-A0BC-056C56F88D71}" dt="2020-03-13T00:41:47.540" v="104" actId="1037"/>
          <ac:spMkLst>
            <pc:docMk/>
            <pc:sldMk cId="3560441532" sldId="262"/>
            <ac:spMk id="100" creationId="{EB326D16-571A-4318-A511-4F700F0E7749}"/>
          </ac:spMkLst>
        </pc:spChg>
        <pc:spChg chg="mod">
          <ac:chgData name="이의정" userId="9438dbb6-b1be-45f5-b602-d5293a8c504a" providerId="ADAL" clId="{EA1BEDAA-8FC8-4842-A0BC-056C56F88D71}" dt="2020-03-13T00:41:47.540" v="104" actId="1037"/>
          <ac:spMkLst>
            <pc:docMk/>
            <pc:sldMk cId="3560441532" sldId="262"/>
            <ac:spMk id="167" creationId="{525FDBC9-CAA0-4F59-B169-16BCD4F2C0C0}"/>
          </ac:spMkLst>
        </pc:spChg>
      </pc:sldChg>
      <pc:sldChg chg="modSp mod">
        <pc:chgData name="이의정" userId="9438dbb6-b1be-45f5-b602-d5293a8c504a" providerId="ADAL" clId="{EA1BEDAA-8FC8-4842-A0BC-056C56F88D71}" dt="2020-03-13T00:39:39.891" v="57"/>
        <pc:sldMkLst>
          <pc:docMk/>
          <pc:sldMk cId="818789338" sldId="263"/>
        </pc:sldMkLst>
        <pc:graphicFrameChg chg="mod modGraphic">
          <ac:chgData name="이의정" userId="9438dbb6-b1be-45f5-b602-d5293a8c504a" providerId="ADAL" clId="{EA1BEDAA-8FC8-4842-A0BC-056C56F88D71}" dt="2020-03-13T00:39:39.891" v="57"/>
          <ac:graphicFrameMkLst>
            <pc:docMk/>
            <pc:sldMk cId="818789338" sldId="263"/>
            <ac:graphicFrameMk id="61" creationId="{D9549A97-09CC-48FD-89F5-7FD72BDC2BC5}"/>
          </ac:graphicFrameMkLst>
        </pc:graphicFrameChg>
      </pc:sldChg>
      <pc:sldChg chg="modSp mod">
        <pc:chgData name="이의정" userId="9438dbb6-b1be-45f5-b602-d5293a8c504a" providerId="ADAL" clId="{EA1BEDAA-8FC8-4842-A0BC-056C56F88D71}" dt="2020-03-13T02:06:28.786" v="717" actId="1076"/>
        <pc:sldMkLst>
          <pc:docMk/>
          <pc:sldMk cId="1594487614" sldId="264"/>
        </pc:sldMkLst>
        <pc:graphicFrameChg chg="mod">
          <ac:chgData name="이의정" userId="9438dbb6-b1be-45f5-b602-d5293a8c504a" providerId="ADAL" clId="{EA1BEDAA-8FC8-4842-A0BC-056C56F88D71}" dt="2020-03-13T01:35:18.212" v="422" actId="1076"/>
          <ac:graphicFrameMkLst>
            <pc:docMk/>
            <pc:sldMk cId="1594487614" sldId="264"/>
            <ac:graphicFrameMk id="4" creationId="{C9552CC2-75A9-479F-B31F-3B7E96C5B6B1}"/>
          </ac:graphicFrameMkLst>
        </pc:graphicFrameChg>
        <pc:picChg chg="mod">
          <ac:chgData name="이의정" userId="9438dbb6-b1be-45f5-b602-d5293a8c504a" providerId="ADAL" clId="{EA1BEDAA-8FC8-4842-A0BC-056C56F88D71}" dt="2020-03-13T02:06:28.786" v="717" actId="1076"/>
          <ac:picMkLst>
            <pc:docMk/>
            <pc:sldMk cId="1594487614" sldId="264"/>
            <ac:picMk id="6" creationId="{9A508A5F-2B38-4A91-9385-0271D72BD52C}"/>
          </ac:picMkLst>
        </pc:picChg>
        <pc:picChg chg="mod">
          <ac:chgData name="이의정" userId="9438dbb6-b1be-45f5-b602-d5293a8c504a" providerId="ADAL" clId="{EA1BEDAA-8FC8-4842-A0BC-056C56F88D71}" dt="2020-03-13T02:06:28.786" v="717" actId="1076"/>
          <ac:picMkLst>
            <pc:docMk/>
            <pc:sldMk cId="1594487614" sldId="264"/>
            <ac:picMk id="7" creationId="{1B72E64F-D3B6-473D-9F8E-77A32BC0A2DA}"/>
          </ac:picMkLst>
        </pc:picChg>
      </pc:sldChg>
      <pc:sldChg chg="modSp mod modTransition">
        <pc:chgData name="이의정" userId="9438dbb6-b1be-45f5-b602-d5293a8c504a" providerId="ADAL" clId="{EA1BEDAA-8FC8-4842-A0BC-056C56F88D71}" dt="2020-03-13T00:53:15.387" v="179"/>
        <pc:sldMkLst>
          <pc:docMk/>
          <pc:sldMk cId="1951708519" sldId="271"/>
        </pc:sldMkLst>
        <pc:spChg chg="ord">
          <ac:chgData name="이의정" userId="9438dbb6-b1be-45f5-b602-d5293a8c504a" providerId="ADAL" clId="{EA1BEDAA-8FC8-4842-A0BC-056C56F88D71}" dt="2020-03-13T00:43:29.248" v="160" actId="166"/>
          <ac:spMkLst>
            <pc:docMk/>
            <pc:sldMk cId="1951708519" sldId="271"/>
            <ac:spMk id="167" creationId="{525FDBC9-CAA0-4F59-B169-16BCD4F2C0C0}"/>
          </ac:spMkLst>
        </pc:spChg>
      </pc:sldChg>
      <pc:sldChg chg="modSp mod">
        <pc:chgData name="이의정" userId="9438dbb6-b1be-45f5-b602-d5293a8c504a" providerId="ADAL" clId="{EA1BEDAA-8FC8-4842-A0BC-056C56F88D71}" dt="2020-03-13T01:38:00.668" v="430" actId="20577"/>
        <pc:sldMkLst>
          <pc:docMk/>
          <pc:sldMk cId="3320372669" sldId="272"/>
        </pc:sldMkLst>
        <pc:spChg chg="mod">
          <ac:chgData name="이의정" userId="9438dbb6-b1be-45f5-b602-d5293a8c504a" providerId="ADAL" clId="{EA1BEDAA-8FC8-4842-A0BC-056C56F88D71}" dt="2020-03-13T01:38:00.668" v="430" actId="20577"/>
          <ac:spMkLst>
            <pc:docMk/>
            <pc:sldMk cId="3320372669" sldId="272"/>
            <ac:spMk id="56" creationId="{8EE06B79-C7CF-4237-AED7-AB5A4AEF4A21}"/>
          </ac:spMkLst>
        </pc:spChg>
        <pc:picChg chg="mod">
          <ac:chgData name="이의정" userId="9438dbb6-b1be-45f5-b602-d5293a8c504a" providerId="ADAL" clId="{EA1BEDAA-8FC8-4842-A0BC-056C56F88D71}" dt="2020-03-13T01:08:34.970" v="308" actId="14100"/>
          <ac:picMkLst>
            <pc:docMk/>
            <pc:sldMk cId="3320372669" sldId="272"/>
            <ac:picMk id="6" creationId="{D03DEB77-86D4-473C-BE50-68E8F930241B}"/>
          </ac:picMkLst>
        </pc:picChg>
        <pc:picChg chg="mod">
          <ac:chgData name="이의정" userId="9438dbb6-b1be-45f5-b602-d5293a8c504a" providerId="ADAL" clId="{EA1BEDAA-8FC8-4842-A0BC-056C56F88D71}" dt="2020-03-13T01:08:42.764" v="310" actId="14100"/>
          <ac:picMkLst>
            <pc:docMk/>
            <pc:sldMk cId="3320372669" sldId="272"/>
            <ac:picMk id="8" creationId="{70C76E7F-CCD8-4939-B7B2-893814A2FBFE}"/>
          </ac:picMkLst>
        </pc:picChg>
      </pc:sldChg>
      <pc:sldChg chg="modSp mod">
        <pc:chgData name="이의정" userId="9438dbb6-b1be-45f5-b602-d5293a8c504a" providerId="ADAL" clId="{EA1BEDAA-8FC8-4842-A0BC-056C56F88D71}" dt="2020-03-13T01:38:12.883" v="434" actId="1076"/>
        <pc:sldMkLst>
          <pc:docMk/>
          <pc:sldMk cId="1507218987" sldId="273"/>
        </pc:sldMkLst>
        <pc:spChg chg="mod">
          <ac:chgData name="이의정" userId="9438dbb6-b1be-45f5-b602-d5293a8c504a" providerId="ADAL" clId="{EA1BEDAA-8FC8-4842-A0BC-056C56F88D71}" dt="2020-03-13T01:38:12.883" v="434" actId="1076"/>
          <ac:spMkLst>
            <pc:docMk/>
            <pc:sldMk cId="1507218987" sldId="273"/>
            <ac:spMk id="56" creationId="{8EE06B79-C7CF-4237-AED7-AB5A4AEF4A21}"/>
          </ac:spMkLst>
        </pc:spChg>
        <pc:picChg chg="mod">
          <ac:chgData name="이의정" userId="9438dbb6-b1be-45f5-b602-d5293a8c504a" providerId="ADAL" clId="{EA1BEDAA-8FC8-4842-A0BC-056C56F88D71}" dt="2020-03-13T01:08:53.309" v="313" actId="1076"/>
          <ac:picMkLst>
            <pc:docMk/>
            <pc:sldMk cId="1507218987" sldId="273"/>
            <ac:picMk id="6" creationId="{D03DEB77-86D4-473C-BE50-68E8F930241B}"/>
          </ac:picMkLst>
        </pc:picChg>
        <pc:picChg chg="mod">
          <ac:chgData name="이의정" userId="9438dbb6-b1be-45f5-b602-d5293a8c504a" providerId="ADAL" clId="{EA1BEDAA-8FC8-4842-A0BC-056C56F88D71}" dt="2020-03-13T01:09:02.697" v="317" actId="14100"/>
          <ac:picMkLst>
            <pc:docMk/>
            <pc:sldMk cId="1507218987" sldId="273"/>
            <ac:picMk id="8" creationId="{70C76E7F-CCD8-4939-B7B2-893814A2FBFE}"/>
          </ac:picMkLst>
        </pc:picChg>
      </pc:sldChg>
      <pc:sldChg chg="modSp mod ord modAnim">
        <pc:chgData name="이의정" userId="9438dbb6-b1be-45f5-b602-d5293a8c504a" providerId="ADAL" clId="{EA1BEDAA-8FC8-4842-A0BC-056C56F88D71}" dt="2020-03-13T01:40:01.246" v="521" actId="14100"/>
        <pc:sldMkLst>
          <pc:docMk/>
          <pc:sldMk cId="622930055" sldId="276"/>
        </pc:sldMkLst>
        <pc:spChg chg="mod ord">
          <ac:chgData name="이의정" userId="9438dbb6-b1be-45f5-b602-d5293a8c504a" providerId="ADAL" clId="{EA1BEDAA-8FC8-4842-A0BC-056C56F88D71}" dt="2020-03-13T01:40:01.246" v="521" actId="14100"/>
          <ac:spMkLst>
            <pc:docMk/>
            <pc:sldMk cId="622930055" sldId="276"/>
            <ac:spMk id="56" creationId="{8EE06B79-C7CF-4237-AED7-AB5A4AEF4A21}"/>
          </ac:spMkLst>
        </pc:spChg>
        <pc:grpChg chg="mod">
          <ac:chgData name="이의정" userId="9438dbb6-b1be-45f5-b602-d5293a8c504a" providerId="ADAL" clId="{EA1BEDAA-8FC8-4842-A0BC-056C56F88D71}" dt="2020-03-13T01:09:18.694" v="321" actId="14100"/>
          <ac:grpSpMkLst>
            <pc:docMk/>
            <pc:sldMk cId="622930055" sldId="276"/>
            <ac:grpSpMk id="7" creationId="{CC30121E-E289-4F78-B4EC-58B8CC0D2A41}"/>
          </ac:grpSpMkLst>
        </pc:grpChg>
      </pc:sldChg>
      <pc:sldChg chg="modSp mod">
        <pc:chgData name="이의정" userId="9438dbb6-b1be-45f5-b602-d5293a8c504a" providerId="ADAL" clId="{EA1BEDAA-8FC8-4842-A0BC-056C56F88D71}" dt="2020-03-13T02:05:58.181" v="715" actId="1076"/>
        <pc:sldMkLst>
          <pc:docMk/>
          <pc:sldMk cId="646059192" sldId="280"/>
        </pc:sldMkLst>
        <pc:spChg chg="mod">
          <ac:chgData name="이의정" userId="9438dbb6-b1be-45f5-b602-d5293a8c504a" providerId="ADAL" clId="{EA1BEDAA-8FC8-4842-A0BC-056C56F88D71}" dt="2020-03-13T02:05:58.181" v="715" actId="1076"/>
          <ac:spMkLst>
            <pc:docMk/>
            <pc:sldMk cId="646059192" sldId="280"/>
            <ac:spMk id="58" creationId="{EB0DF80B-5B0D-4361-B205-2693C4072EDA}"/>
          </ac:spMkLst>
        </pc:spChg>
        <pc:picChg chg="mod modCrop">
          <ac:chgData name="이의정" userId="9438dbb6-b1be-45f5-b602-d5293a8c504a" providerId="ADAL" clId="{EA1BEDAA-8FC8-4842-A0BC-056C56F88D71}" dt="2020-03-13T00:58:00.126" v="240" actId="1076"/>
          <ac:picMkLst>
            <pc:docMk/>
            <pc:sldMk cId="646059192" sldId="280"/>
            <ac:picMk id="6" creationId="{D03DEB77-86D4-473C-BE50-68E8F930241B}"/>
          </ac:picMkLst>
        </pc:picChg>
        <pc:picChg chg="mod modCrop">
          <ac:chgData name="이의정" userId="9438dbb6-b1be-45f5-b602-d5293a8c504a" providerId="ADAL" clId="{EA1BEDAA-8FC8-4842-A0BC-056C56F88D71}" dt="2020-03-13T01:24:17.373" v="365" actId="732"/>
          <ac:picMkLst>
            <pc:docMk/>
            <pc:sldMk cId="646059192" sldId="280"/>
            <ac:picMk id="8" creationId="{70C76E7F-CCD8-4939-B7B2-893814A2FBFE}"/>
          </ac:picMkLst>
        </pc:picChg>
      </pc:sldChg>
      <pc:sldChg chg="modSp mod ord">
        <pc:chgData name="이의정" userId="9438dbb6-b1be-45f5-b602-d5293a8c504a" providerId="ADAL" clId="{EA1BEDAA-8FC8-4842-A0BC-056C56F88D71}" dt="2020-03-13T02:17:52.036" v="919"/>
        <pc:sldMkLst>
          <pc:docMk/>
          <pc:sldMk cId="2552762252" sldId="282"/>
        </pc:sldMkLst>
        <pc:spChg chg="mod">
          <ac:chgData name="이의정" userId="9438dbb6-b1be-45f5-b602-d5293a8c504a" providerId="ADAL" clId="{EA1BEDAA-8FC8-4842-A0BC-056C56F88D71}" dt="2020-03-13T01:44:25.412" v="566" actId="1076"/>
          <ac:spMkLst>
            <pc:docMk/>
            <pc:sldMk cId="2552762252" sldId="282"/>
            <ac:spMk id="59" creationId="{7CCCE34A-BE7B-4AD0-AB12-0D04D9E5FE7E}"/>
          </ac:spMkLst>
        </pc:spChg>
        <pc:picChg chg="mod">
          <ac:chgData name="이의정" userId="9438dbb6-b1be-45f5-b602-d5293a8c504a" providerId="ADAL" clId="{EA1BEDAA-8FC8-4842-A0BC-056C56F88D71}" dt="2020-03-13T01:44:25.412" v="566" actId="1076"/>
          <ac:picMkLst>
            <pc:docMk/>
            <pc:sldMk cId="2552762252" sldId="282"/>
            <ac:picMk id="57" creationId="{9B85443D-87D3-4D1F-BF86-E0A961E82623}"/>
          </ac:picMkLst>
        </pc:picChg>
        <pc:picChg chg="mod">
          <ac:chgData name="이의정" userId="9438dbb6-b1be-45f5-b602-d5293a8c504a" providerId="ADAL" clId="{EA1BEDAA-8FC8-4842-A0BC-056C56F88D71}" dt="2020-03-13T01:44:25.412" v="566" actId="1076"/>
          <ac:picMkLst>
            <pc:docMk/>
            <pc:sldMk cId="2552762252" sldId="282"/>
            <ac:picMk id="58" creationId="{E66F1252-1AF7-4672-BA1C-FD1951B684A2}"/>
          </ac:picMkLst>
        </pc:picChg>
        <pc:picChg chg="mod modCrop">
          <ac:chgData name="이의정" userId="9438dbb6-b1be-45f5-b602-d5293a8c504a" providerId="ADAL" clId="{EA1BEDAA-8FC8-4842-A0BC-056C56F88D71}" dt="2020-03-13T01:44:29.036" v="568" actId="14100"/>
          <ac:picMkLst>
            <pc:docMk/>
            <pc:sldMk cId="2552762252" sldId="282"/>
            <ac:picMk id="60" creationId="{996B90B7-BA42-4388-A162-2A34AAFA1994}"/>
          </ac:picMkLst>
        </pc:picChg>
      </pc:sldChg>
      <pc:sldChg chg="modSp mod modAnim">
        <pc:chgData name="이의정" userId="9438dbb6-b1be-45f5-b602-d5293a8c504a" providerId="ADAL" clId="{EA1BEDAA-8FC8-4842-A0BC-056C56F88D71}" dt="2020-03-13T02:15:57.359" v="914"/>
        <pc:sldMkLst>
          <pc:docMk/>
          <pc:sldMk cId="2145163784" sldId="283"/>
        </pc:sldMkLst>
        <pc:spChg chg="mod">
          <ac:chgData name="이의정" userId="9438dbb6-b1be-45f5-b602-d5293a8c504a" providerId="ADAL" clId="{EA1BEDAA-8FC8-4842-A0BC-056C56F88D71}" dt="2020-03-13T01:22:46.210" v="354" actId="1076"/>
          <ac:spMkLst>
            <pc:docMk/>
            <pc:sldMk cId="2145163784" sldId="283"/>
            <ac:spMk id="56" creationId="{8EE06B79-C7CF-4237-AED7-AB5A4AEF4A21}"/>
          </ac:spMkLst>
        </pc:spChg>
        <pc:picChg chg="mod">
          <ac:chgData name="이의정" userId="9438dbb6-b1be-45f5-b602-d5293a8c504a" providerId="ADAL" clId="{EA1BEDAA-8FC8-4842-A0BC-056C56F88D71}" dt="2020-03-13T01:22:51.523" v="355" actId="1076"/>
          <ac:picMkLst>
            <pc:docMk/>
            <pc:sldMk cId="2145163784" sldId="283"/>
            <ac:picMk id="6" creationId="{D03DEB77-86D4-473C-BE50-68E8F930241B}"/>
          </ac:picMkLst>
        </pc:picChg>
        <pc:picChg chg="mod">
          <ac:chgData name="이의정" userId="9438dbb6-b1be-45f5-b602-d5293a8c504a" providerId="ADAL" clId="{EA1BEDAA-8FC8-4842-A0BC-056C56F88D71}" dt="2020-03-13T01:22:52.492" v="356" actId="1076"/>
          <ac:picMkLst>
            <pc:docMk/>
            <pc:sldMk cId="2145163784" sldId="283"/>
            <ac:picMk id="8" creationId="{70C76E7F-CCD8-4939-B7B2-893814A2FBFE}"/>
          </ac:picMkLst>
        </pc:picChg>
        <pc:picChg chg="mod">
          <ac:chgData name="이의정" userId="9438dbb6-b1be-45f5-b602-d5293a8c504a" providerId="ADAL" clId="{EA1BEDAA-8FC8-4842-A0BC-056C56F88D71}" dt="2020-03-13T01:22:53.867" v="357" actId="1076"/>
          <ac:picMkLst>
            <pc:docMk/>
            <pc:sldMk cId="2145163784" sldId="283"/>
            <ac:picMk id="55" creationId="{D40A9EC3-7FFA-4B02-B90E-8B53AB2C8E91}"/>
          </ac:picMkLst>
        </pc:picChg>
      </pc:sldChg>
      <pc:sldChg chg="addSp delSp modSp mod ord">
        <pc:chgData name="이의정" userId="9438dbb6-b1be-45f5-b602-d5293a8c504a" providerId="ADAL" clId="{EA1BEDAA-8FC8-4842-A0BC-056C56F88D71}" dt="2020-03-13T01:39:24.644" v="486" actId="255"/>
        <pc:sldMkLst>
          <pc:docMk/>
          <pc:sldMk cId="1025079082" sldId="284"/>
        </pc:sldMkLst>
        <pc:spChg chg="add del mod">
          <ac:chgData name="이의정" userId="9438dbb6-b1be-45f5-b602-d5293a8c504a" providerId="ADAL" clId="{EA1BEDAA-8FC8-4842-A0BC-056C56F88D71}" dt="2020-03-13T01:27:04.407" v="380" actId="11529"/>
          <ac:spMkLst>
            <pc:docMk/>
            <pc:sldMk cId="1025079082" sldId="284"/>
            <ac:spMk id="4" creationId="{466AE53C-6103-4ABB-A147-AFC25D96B61F}"/>
          </ac:spMkLst>
        </pc:spChg>
        <pc:spChg chg="del mod">
          <ac:chgData name="이의정" userId="9438dbb6-b1be-45f5-b602-d5293a8c504a" providerId="ADAL" clId="{EA1BEDAA-8FC8-4842-A0BC-056C56F88D71}" dt="2020-03-13T01:38:57.646" v="442" actId="478"/>
          <ac:spMkLst>
            <pc:docMk/>
            <pc:sldMk cId="1025079082" sldId="284"/>
            <ac:spMk id="56" creationId="{8EE06B79-C7CF-4237-AED7-AB5A4AEF4A21}"/>
          </ac:spMkLst>
        </pc:spChg>
        <pc:spChg chg="add del mod">
          <ac:chgData name="이의정" userId="9438dbb6-b1be-45f5-b602-d5293a8c504a" providerId="ADAL" clId="{EA1BEDAA-8FC8-4842-A0BC-056C56F88D71}" dt="2020-03-13T01:26:47.708" v="378" actId="478"/>
          <ac:spMkLst>
            <pc:docMk/>
            <pc:sldMk cId="1025079082" sldId="284"/>
            <ac:spMk id="57" creationId="{8C94B1FB-EEB1-4986-A9B6-C5F1CD2058C5}"/>
          </ac:spMkLst>
        </pc:spChg>
        <pc:spChg chg="add mod">
          <ac:chgData name="이의정" userId="9438dbb6-b1be-45f5-b602-d5293a8c504a" providerId="ADAL" clId="{EA1BEDAA-8FC8-4842-A0BC-056C56F88D71}" dt="2020-03-13T01:39:24.644" v="486" actId="255"/>
          <ac:spMkLst>
            <pc:docMk/>
            <pc:sldMk cId="1025079082" sldId="284"/>
            <ac:spMk id="58" creationId="{B55040DE-8ED6-4B6A-BE56-D804DCB3A6C7}"/>
          </ac:spMkLst>
        </pc:spChg>
        <pc:picChg chg="mod modCrop">
          <ac:chgData name="이의정" userId="9438dbb6-b1be-45f5-b602-d5293a8c504a" providerId="ADAL" clId="{EA1BEDAA-8FC8-4842-A0BC-056C56F88D71}" dt="2020-03-13T01:39:03.520" v="444" actId="1076"/>
          <ac:picMkLst>
            <pc:docMk/>
            <pc:sldMk cId="1025079082" sldId="284"/>
            <ac:picMk id="6" creationId="{D03DEB77-86D4-473C-BE50-68E8F930241B}"/>
          </ac:picMkLst>
        </pc:picChg>
        <pc:picChg chg="del">
          <ac:chgData name="이의정" userId="9438dbb6-b1be-45f5-b602-d5293a8c504a" providerId="ADAL" clId="{EA1BEDAA-8FC8-4842-A0BC-056C56F88D71}" dt="2020-03-13T00:36:59.024" v="10" actId="478"/>
          <ac:picMkLst>
            <pc:docMk/>
            <pc:sldMk cId="1025079082" sldId="284"/>
            <ac:picMk id="8" creationId="{70C76E7F-CCD8-4939-B7B2-893814A2FBFE}"/>
          </ac:picMkLst>
        </pc:picChg>
        <pc:picChg chg="add mod modCrop">
          <ac:chgData name="이의정" userId="9438dbb6-b1be-45f5-b602-d5293a8c504a" providerId="ADAL" clId="{EA1BEDAA-8FC8-4842-A0BC-056C56F88D71}" dt="2020-03-13T01:39:04.348" v="445" actId="1076"/>
          <ac:picMkLst>
            <pc:docMk/>
            <pc:sldMk cId="1025079082" sldId="284"/>
            <ac:picMk id="55" creationId="{C93D9C67-9465-4009-BF22-7B5BC4178A5F}"/>
          </ac:picMkLst>
        </pc:picChg>
      </pc:sldChg>
      <pc:sldChg chg="addSp delSp modSp mod">
        <pc:chgData name="이의정" userId="9438dbb6-b1be-45f5-b602-d5293a8c504a" providerId="ADAL" clId="{EA1BEDAA-8FC8-4842-A0BC-056C56F88D71}" dt="2020-03-13T02:07:24.175" v="737"/>
        <pc:sldMkLst>
          <pc:docMk/>
          <pc:sldMk cId="2203692983" sldId="285"/>
        </pc:sldMkLst>
        <pc:spChg chg="mod">
          <ac:chgData name="이의정" userId="9438dbb6-b1be-45f5-b602-d5293a8c504a" providerId="ADAL" clId="{EA1BEDAA-8FC8-4842-A0BC-056C56F88D71}" dt="2020-03-13T01:23:58.049" v="364" actId="2711"/>
          <ac:spMkLst>
            <pc:docMk/>
            <pc:sldMk cId="2203692983" sldId="285"/>
            <ac:spMk id="56" creationId="{8EE06B79-C7CF-4237-AED7-AB5A4AEF4A21}"/>
          </ac:spMkLst>
        </pc:spChg>
        <pc:spChg chg="add mod">
          <ac:chgData name="이의정" userId="9438dbb6-b1be-45f5-b602-d5293a8c504a" providerId="ADAL" clId="{EA1BEDAA-8FC8-4842-A0BC-056C56F88D71}" dt="2020-03-13T01:41:48.472" v="536" actId="1076"/>
          <ac:spMkLst>
            <pc:docMk/>
            <pc:sldMk cId="2203692983" sldId="285"/>
            <ac:spMk id="60" creationId="{CE5D2A61-EC9A-4CA3-A341-65AEA46A3DB8}"/>
          </ac:spMkLst>
        </pc:spChg>
        <pc:spChg chg="add mod">
          <ac:chgData name="이의정" userId="9438dbb6-b1be-45f5-b602-d5293a8c504a" providerId="ADAL" clId="{EA1BEDAA-8FC8-4842-A0BC-056C56F88D71}" dt="2020-03-13T01:41:48.472" v="536" actId="1076"/>
          <ac:spMkLst>
            <pc:docMk/>
            <pc:sldMk cId="2203692983" sldId="285"/>
            <ac:spMk id="61" creationId="{EBCDDE6A-9E0D-4E32-9749-79C47A9FCE48}"/>
          </ac:spMkLst>
        </pc:spChg>
        <pc:spChg chg="add mod">
          <ac:chgData name="이의정" userId="9438dbb6-b1be-45f5-b602-d5293a8c504a" providerId="ADAL" clId="{EA1BEDAA-8FC8-4842-A0BC-056C56F88D71}" dt="2020-03-13T02:07:24.175" v="737"/>
          <ac:spMkLst>
            <pc:docMk/>
            <pc:sldMk cId="2203692983" sldId="285"/>
            <ac:spMk id="63" creationId="{B4618E06-BEBA-4C6F-9B0D-1529937E8F39}"/>
          </ac:spMkLst>
        </pc:spChg>
        <pc:spChg chg="mod">
          <ac:chgData name="이의정" userId="9438dbb6-b1be-45f5-b602-d5293a8c504a" providerId="ADAL" clId="{EA1BEDAA-8FC8-4842-A0BC-056C56F88D71}" dt="2020-03-13T01:23:32.290" v="363" actId="20577"/>
          <ac:spMkLst>
            <pc:docMk/>
            <pc:sldMk cId="2203692983" sldId="285"/>
            <ac:spMk id="167" creationId="{525FDBC9-CAA0-4F59-B169-16BCD4F2C0C0}"/>
          </ac:spMkLst>
        </pc:spChg>
        <pc:picChg chg="mod">
          <ac:chgData name="이의정" userId="9438dbb6-b1be-45f5-b602-d5293a8c504a" providerId="ADAL" clId="{EA1BEDAA-8FC8-4842-A0BC-056C56F88D71}" dt="2020-03-13T01:43:10.625" v="558" actId="1076"/>
          <ac:picMkLst>
            <pc:docMk/>
            <pc:sldMk cId="2203692983" sldId="285"/>
            <ac:picMk id="6" creationId="{D03DEB77-86D4-473C-BE50-68E8F930241B}"/>
          </ac:picMkLst>
        </pc:picChg>
        <pc:picChg chg="del mod">
          <ac:chgData name="이의정" userId="9438dbb6-b1be-45f5-b602-d5293a8c504a" providerId="ADAL" clId="{EA1BEDAA-8FC8-4842-A0BC-056C56F88D71}" dt="2020-03-13T01:41:57.110" v="539" actId="478"/>
          <ac:picMkLst>
            <pc:docMk/>
            <pc:sldMk cId="2203692983" sldId="285"/>
            <ac:picMk id="57" creationId="{4A24AB4D-5AC8-4326-9F83-6482D762D415}"/>
          </ac:picMkLst>
        </pc:picChg>
        <pc:picChg chg="del mod">
          <ac:chgData name="이의정" userId="9438dbb6-b1be-45f5-b602-d5293a8c504a" providerId="ADAL" clId="{EA1BEDAA-8FC8-4842-A0BC-056C56F88D71}" dt="2020-03-13T01:41:57.110" v="539" actId="478"/>
          <ac:picMkLst>
            <pc:docMk/>
            <pc:sldMk cId="2203692983" sldId="285"/>
            <ac:picMk id="58" creationId="{8A8953C1-396E-419D-9B4F-D51FC0729785}"/>
          </ac:picMkLst>
        </pc:picChg>
        <pc:picChg chg="mod">
          <ac:chgData name="이의정" userId="9438dbb6-b1be-45f5-b602-d5293a8c504a" providerId="ADAL" clId="{EA1BEDAA-8FC8-4842-A0BC-056C56F88D71}" dt="2020-03-13T02:05:08.492" v="704" actId="1076"/>
          <ac:picMkLst>
            <pc:docMk/>
            <pc:sldMk cId="2203692983" sldId="285"/>
            <ac:picMk id="59" creationId="{4D33C09A-FDF5-40E1-8F62-67B0A08F30D2}"/>
          </ac:picMkLst>
        </pc:picChg>
        <pc:picChg chg="add mod">
          <ac:chgData name="이의정" userId="9438dbb6-b1be-45f5-b602-d5293a8c504a" providerId="ADAL" clId="{EA1BEDAA-8FC8-4842-A0BC-056C56F88D71}" dt="2020-03-13T01:43:13.218" v="559" actId="1076"/>
          <ac:picMkLst>
            <pc:docMk/>
            <pc:sldMk cId="2203692983" sldId="285"/>
            <ac:picMk id="62" creationId="{4F2E4424-15D6-400D-9727-74C58638D451}"/>
          </ac:picMkLst>
        </pc:picChg>
      </pc:sldChg>
      <pc:sldChg chg="modTransition">
        <pc:chgData name="이의정" userId="9438dbb6-b1be-45f5-b602-d5293a8c504a" providerId="ADAL" clId="{EA1BEDAA-8FC8-4842-A0BC-056C56F88D71}" dt="2020-03-13T00:53:15.387" v="179"/>
        <pc:sldMkLst>
          <pc:docMk/>
          <pc:sldMk cId="1365465259" sldId="286"/>
        </pc:sldMkLst>
      </pc:sldChg>
      <pc:sldChg chg="modTransition">
        <pc:chgData name="이의정" userId="9438dbb6-b1be-45f5-b602-d5293a8c504a" providerId="ADAL" clId="{EA1BEDAA-8FC8-4842-A0BC-056C56F88D71}" dt="2020-03-13T00:53:15.387" v="179"/>
        <pc:sldMkLst>
          <pc:docMk/>
          <pc:sldMk cId="444078006" sldId="287"/>
        </pc:sldMkLst>
      </pc:sldChg>
      <pc:sldChg chg="addSp delSp modSp mod modTransition">
        <pc:chgData name="이의정" userId="9438dbb6-b1be-45f5-b602-d5293a8c504a" providerId="ADAL" clId="{EA1BEDAA-8FC8-4842-A0BC-056C56F88D71}" dt="2020-03-13T00:53:15.387" v="179"/>
        <pc:sldMkLst>
          <pc:docMk/>
          <pc:sldMk cId="1492974617" sldId="288"/>
        </pc:sldMkLst>
        <pc:spChg chg="ord">
          <ac:chgData name="이의정" userId="9438dbb6-b1be-45f5-b602-d5293a8c504a" providerId="ADAL" clId="{EA1BEDAA-8FC8-4842-A0BC-056C56F88D71}" dt="2020-03-13T00:14:06.367" v="3" actId="167"/>
          <ac:spMkLst>
            <pc:docMk/>
            <pc:sldMk cId="1492974617" sldId="288"/>
            <ac:spMk id="59" creationId="{E7F81877-A801-4058-915C-B47532625ED2}"/>
          </ac:spMkLst>
        </pc:spChg>
        <pc:picChg chg="add ord">
          <ac:chgData name="이의정" userId="9438dbb6-b1be-45f5-b602-d5293a8c504a" providerId="ADAL" clId="{EA1BEDAA-8FC8-4842-A0BC-056C56F88D71}" dt="2020-03-13T00:14:15.459" v="7" actId="167"/>
          <ac:picMkLst>
            <pc:docMk/>
            <pc:sldMk cId="1492974617" sldId="288"/>
            <ac:picMk id="54" creationId="{014D2A7B-4C06-4A16-B754-9C9A183E7AFF}"/>
          </ac:picMkLst>
        </pc:picChg>
        <pc:picChg chg="del">
          <ac:chgData name="이의정" userId="9438dbb6-b1be-45f5-b602-d5293a8c504a" providerId="ADAL" clId="{EA1BEDAA-8FC8-4842-A0BC-056C56F88D71}" dt="2020-03-13T00:14:07.663" v="4"/>
          <ac:picMkLst>
            <pc:docMk/>
            <pc:sldMk cId="1492974617" sldId="288"/>
            <ac:picMk id="58" creationId="{59D7E2DD-C6F7-4EE1-AF87-C5C72C0973F3}"/>
          </ac:picMkLst>
        </pc:picChg>
      </pc:sldChg>
      <pc:sldChg chg="addSp delSp modSp mod modTransition">
        <pc:chgData name="이의정" userId="9438dbb6-b1be-45f5-b602-d5293a8c504a" providerId="ADAL" clId="{EA1BEDAA-8FC8-4842-A0BC-056C56F88D71}" dt="2020-03-13T00:53:15.387" v="179"/>
        <pc:sldMkLst>
          <pc:docMk/>
          <pc:sldMk cId="624959199" sldId="289"/>
        </pc:sldMkLst>
        <pc:spChg chg="ord">
          <ac:chgData name="이의정" userId="9438dbb6-b1be-45f5-b602-d5293a8c504a" providerId="ADAL" clId="{EA1BEDAA-8FC8-4842-A0BC-056C56F88D71}" dt="2020-03-13T00:14:00.665" v="0" actId="167"/>
          <ac:spMkLst>
            <pc:docMk/>
            <pc:sldMk cId="624959199" sldId="289"/>
            <ac:spMk id="59" creationId="{E7F81877-A801-4058-915C-B47532625ED2}"/>
          </ac:spMkLst>
        </pc:spChg>
        <pc:picChg chg="del">
          <ac:chgData name="이의정" userId="9438dbb6-b1be-45f5-b602-d5293a8c504a" providerId="ADAL" clId="{EA1BEDAA-8FC8-4842-A0BC-056C56F88D71}" dt="2020-03-13T00:14:02.540" v="1"/>
          <ac:picMkLst>
            <pc:docMk/>
            <pc:sldMk cId="624959199" sldId="289"/>
            <ac:picMk id="54" creationId="{2CCDF694-8A86-44E1-8690-1D9387581F7A}"/>
          </ac:picMkLst>
        </pc:picChg>
        <pc:picChg chg="add ord">
          <ac:chgData name="이의정" userId="9438dbb6-b1be-45f5-b602-d5293a8c504a" providerId="ADAL" clId="{EA1BEDAA-8FC8-4842-A0BC-056C56F88D71}" dt="2020-03-13T00:14:11.491" v="6" actId="167"/>
          <ac:picMkLst>
            <pc:docMk/>
            <pc:sldMk cId="624959199" sldId="289"/>
            <ac:picMk id="55" creationId="{BF7C2AE6-2613-4D58-AD18-F5BF8E6FCC22}"/>
          </ac:picMkLst>
        </pc:picChg>
      </pc:sldChg>
      <pc:sldChg chg="addSp modSp mod">
        <pc:chgData name="이의정" userId="9438dbb6-b1be-45f5-b602-d5293a8c504a" providerId="ADAL" clId="{EA1BEDAA-8FC8-4842-A0BC-056C56F88D71}" dt="2020-03-13T02:11:05.049" v="908" actId="1076"/>
        <pc:sldMkLst>
          <pc:docMk/>
          <pc:sldMk cId="2264326028" sldId="290"/>
        </pc:sldMkLst>
        <pc:spChg chg="add mod">
          <ac:chgData name="이의정" userId="9438dbb6-b1be-45f5-b602-d5293a8c504a" providerId="ADAL" clId="{EA1BEDAA-8FC8-4842-A0BC-056C56F88D71}" dt="2020-03-13T02:10:13.689" v="897" actId="1076"/>
          <ac:spMkLst>
            <pc:docMk/>
            <pc:sldMk cId="2264326028" sldId="290"/>
            <ac:spMk id="54" creationId="{0DC9307D-B2D9-4030-BEC5-F07144301417}"/>
          </ac:spMkLst>
        </pc:spChg>
        <pc:spChg chg="add mod">
          <ac:chgData name="이의정" userId="9438dbb6-b1be-45f5-b602-d5293a8c504a" providerId="ADAL" clId="{EA1BEDAA-8FC8-4842-A0BC-056C56F88D71}" dt="2020-03-13T02:10:56.520" v="906" actId="1076"/>
          <ac:spMkLst>
            <pc:docMk/>
            <pc:sldMk cId="2264326028" sldId="290"/>
            <ac:spMk id="55" creationId="{3E4FE04F-0D63-4A8E-984D-9D0A198F492C}"/>
          </ac:spMkLst>
        </pc:spChg>
        <pc:spChg chg="mod">
          <ac:chgData name="이의정" userId="9438dbb6-b1be-45f5-b602-d5293a8c504a" providerId="ADAL" clId="{EA1BEDAA-8FC8-4842-A0BC-056C56F88D71}" dt="2020-03-13T01:23:05.301" v="358" actId="1076"/>
          <ac:spMkLst>
            <pc:docMk/>
            <pc:sldMk cId="2264326028" sldId="290"/>
            <ac:spMk id="56" creationId="{8EE06B79-C7CF-4237-AED7-AB5A4AEF4A21}"/>
          </ac:spMkLst>
        </pc:spChg>
        <pc:spChg chg="add mod">
          <ac:chgData name="이의정" userId="9438dbb6-b1be-45f5-b602-d5293a8c504a" providerId="ADAL" clId="{EA1BEDAA-8FC8-4842-A0BC-056C56F88D71}" dt="2020-03-13T02:11:05.049" v="908" actId="1076"/>
          <ac:spMkLst>
            <pc:docMk/>
            <pc:sldMk cId="2264326028" sldId="290"/>
            <ac:spMk id="57" creationId="{01CD8AA4-6C22-4E33-887C-CD3BF3A7D695}"/>
          </ac:spMkLst>
        </pc:spChg>
        <pc:spChg chg="add mod">
          <ac:chgData name="이의정" userId="9438dbb6-b1be-45f5-b602-d5293a8c504a" providerId="ADAL" clId="{EA1BEDAA-8FC8-4842-A0BC-056C56F88D71}" dt="2020-03-13T02:10:13.689" v="897" actId="1076"/>
          <ac:spMkLst>
            <pc:docMk/>
            <pc:sldMk cId="2264326028" sldId="290"/>
            <ac:spMk id="58" creationId="{E2C0D25F-A064-43AE-9E53-A5DEF38F4ADD}"/>
          </ac:spMkLst>
        </pc:spChg>
        <pc:spChg chg="add mod">
          <ac:chgData name="이의정" userId="9438dbb6-b1be-45f5-b602-d5293a8c504a" providerId="ADAL" clId="{EA1BEDAA-8FC8-4842-A0BC-056C56F88D71}" dt="2020-03-13T02:10:33.497" v="903" actId="1076"/>
          <ac:spMkLst>
            <pc:docMk/>
            <pc:sldMk cId="2264326028" sldId="290"/>
            <ac:spMk id="59" creationId="{3B995033-4343-4BAE-B52E-15A04130E076}"/>
          </ac:spMkLst>
        </pc:spChg>
        <pc:spChg chg="add mod">
          <ac:chgData name="이의정" userId="9438dbb6-b1be-45f5-b602-d5293a8c504a" providerId="ADAL" clId="{EA1BEDAA-8FC8-4842-A0BC-056C56F88D71}" dt="2020-03-13T02:10:33.497" v="903" actId="1076"/>
          <ac:spMkLst>
            <pc:docMk/>
            <pc:sldMk cId="2264326028" sldId="290"/>
            <ac:spMk id="60" creationId="{68674554-8361-4EE5-9772-CEB574B6A5DD}"/>
          </ac:spMkLst>
        </pc:spChg>
        <pc:picChg chg="mod">
          <ac:chgData name="이의정" userId="9438dbb6-b1be-45f5-b602-d5293a8c504a" providerId="ADAL" clId="{EA1BEDAA-8FC8-4842-A0BC-056C56F88D71}" dt="2020-03-13T02:10:34.731" v="904" actId="1076"/>
          <ac:picMkLst>
            <pc:docMk/>
            <pc:sldMk cId="2264326028" sldId="290"/>
            <ac:picMk id="6" creationId="{D03DEB77-86D4-473C-BE50-68E8F930241B}"/>
          </ac:picMkLst>
        </pc:picChg>
      </pc:sldChg>
      <pc:sldChg chg="modSp mod">
        <pc:chgData name="이의정" userId="9438dbb6-b1be-45f5-b602-d5293a8c504a" providerId="ADAL" clId="{EA1BEDAA-8FC8-4842-A0BC-056C56F88D71}" dt="2020-03-13T01:00:31.209" v="264" actId="14100"/>
        <pc:sldMkLst>
          <pc:docMk/>
          <pc:sldMk cId="3911322236" sldId="292"/>
        </pc:sldMkLst>
        <pc:picChg chg="mod modCrop">
          <ac:chgData name="이의정" userId="9438dbb6-b1be-45f5-b602-d5293a8c504a" providerId="ADAL" clId="{EA1BEDAA-8FC8-4842-A0BC-056C56F88D71}" dt="2020-03-13T01:00:26.242" v="262" actId="1076"/>
          <ac:picMkLst>
            <pc:docMk/>
            <pc:sldMk cId="3911322236" sldId="292"/>
            <ac:picMk id="6" creationId="{D03DEB77-86D4-473C-BE50-68E8F930241B}"/>
          </ac:picMkLst>
        </pc:picChg>
        <pc:picChg chg="mod modCrop">
          <ac:chgData name="이의정" userId="9438dbb6-b1be-45f5-b602-d5293a8c504a" providerId="ADAL" clId="{EA1BEDAA-8FC8-4842-A0BC-056C56F88D71}" dt="2020-03-13T01:00:31.209" v="264" actId="14100"/>
          <ac:picMkLst>
            <pc:docMk/>
            <pc:sldMk cId="3911322236" sldId="292"/>
            <ac:picMk id="8" creationId="{70C76E7F-CCD8-4939-B7B2-893814A2FBFE}"/>
          </ac:picMkLst>
        </pc:picChg>
      </pc:sldChg>
      <pc:sldChg chg="addSp modSp mod">
        <pc:chgData name="이의정" userId="9438dbb6-b1be-45f5-b602-d5293a8c504a" providerId="ADAL" clId="{EA1BEDAA-8FC8-4842-A0BC-056C56F88D71}" dt="2020-03-13T02:17:38.163" v="917" actId="1076"/>
        <pc:sldMkLst>
          <pc:docMk/>
          <pc:sldMk cId="4125601795" sldId="293"/>
        </pc:sldMkLst>
        <pc:spChg chg="add mod or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8" creationId="{521A611B-4AE9-4CE2-B92E-3D99BA30C5D8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56" creationId="{EAE969DD-AA1A-4265-85AB-D529C6B37300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57" creationId="{19BF00EB-376C-4633-9497-9900E10C55E8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58" creationId="{5D8880D5-3361-4637-82E9-62FE5B634983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60" creationId="{141CB84C-AB91-42D0-9742-C89FF74338C2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61" creationId="{8871182A-539D-452E-9A4A-537F62065642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62" creationId="{539A6431-141C-4869-8A35-6BD7A1476666}"/>
          </ac:spMkLst>
        </pc:spChg>
        <pc:spChg chg="mod">
          <ac:chgData name="이의정" userId="9438dbb6-b1be-45f5-b602-d5293a8c504a" providerId="ADAL" clId="{EA1BEDAA-8FC8-4842-A0BC-056C56F88D71}" dt="2020-03-13T02:02:33.692" v="639" actId="1076"/>
          <ac:spMkLst>
            <pc:docMk/>
            <pc:sldMk cId="4125601795" sldId="293"/>
            <ac:spMk id="63" creationId="{C95A1091-114C-4753-89FB-5F819A4524FA}"/>
          </ac:spMkLst>
        </pc:spChg>
        <pc:spChg chg="mod">
          <ac:chgData name="이의정" userId="9438dbb6-b1be-45f5-b602-d5293a8c504a" providerId="ADAL" clId="{EA1BEDAA-8FC8-4842-A0BC-056C56F88D71}" dt="2020-03-13T02:01:55.033" v="631" actId="1076"/>
          <ac:spMkLst>
            <pc:docMk/>
            <pc:sldMk cId="4125601795" sldId="293"/>
            <ac:spMk id="94" creationId="{6A02AE36-11E9-4FD6-98DC-427AE07C4DBE}"/>
          </ac:spMkLst>
        </pc:spChg>
        <pc:spChg chg="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95" creationId="{994B387D-0AD9-4834-80CC-21BEDC043F61}"/>
          </ac:spMkLst>
        </pc:spChg>
        <pc:spChg chg="add mod or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96" creationId="{C8DC8BDB-29C8-4DED-97F1-BD8F8394C1C8}"/>
          </ac:spMkLst>
        </pc:spChg>
        <pc:spChg chg="add mod">
          <ac:chgData name="이의정" userId="9438dbb6-b1be-45f5-b602-d5293a8c504a" providerId="ADAL" clId="{EA1BEDAA-8FC8-4842-A0BC-056C56F88D71}" dt="2020-03-13T02:17:38.163" v="917" actId="1076"/>
          <ac:spMkLst>
            <pc:docMk/>
            <pc:sldMk cId="4125601795" sldId="293"/>
            <ac:spMk id="97" creationId="{EF747590-ABA8-48B6-95DD-5CCEEADE6FA0}"/>
          </ac:spMkLst>
        </pc:spChg>
        <pc:picChg chg="mod">
          <ac:chgData name="이의정" userId="9438dbb6-b1be-45f5-b602-d5293a8c504a" providerId="ADAL" clId="{EA1BEDAA-8FC8-4842-A0BC-056C56F88D71}" dt="2020-03-13T02:17:21.095" v="915" actId="1076"/>
          <ac:picMkLst>
            <pc:docMk/>
            <pc:sldMk cId="4125601795" sldId="293"/>
            <ac:picMk id="54" creationId="{2CCDF694-8A86-44E1-8690-1D9387581F7A}"/>
          </ac:picMkLst>
        </pc:picChg>
        <pc:picChg chg="mod">
          <ac:chgData name="이의정" userId="9438dbb6-b1be-45f5-b602-d5293a8c504a" providerId="ADAL" clId="{EA1BEDAA-8FC8-4842-A0BC-056C56F88D71}" dt="2020-03-13T02:17:21.095" v="915" actId="1076"/>
          <ac:picMkLst>
            <pc:docMk/>
            <pc:sldMk cId="4125601795" sldId="293"/>
            <ac:picMk id="55" creationId="{1B23D3BC-1CA2-43B8-AACD-B9A85F6AFBE9}"/>
          </ac:picMkLst>
        </pc:picChg>
        <pc:cxnChg chg="add mod">
          <ac:chgData name="이의정" userId="9438dbb6-b1be-45f5-b602-d5293a8c504a" providerId="ADAL" clId="{EA1BEDAA-8FC8-4842-A0BC-056C56F88D71}" dt="2020-03-13T02:17:38.163" v="917" actId="1076"/>
          <ac:cxnSpMkLst>
            <pc:docMk/>
            <pc:sldMk cId="4125601795" sldId="293"/>
            <ac:cxnSpMk id="6" creationId="{37F4F0C7-1584-4D10-B3D6-20919E6A8385}"/>
          </ac:cxnSpMkLst>
        </pc:cxnChg>
      </pc:sldChg>
      <pc:sldChg chg="modTransition">
        <pc:chgData name="이의정" userId="9438dbb6-b1be-45f5-b602-d5293a8c504a" providerId="ADAL" clId="{EA1BEDAA-8FC8-4842-A0BC-056C56F88D71}" dt="2020-03-13T00:53:15.387" v="179"/>
        <pc:sldMkLst>
          <pc:docMk/>
          <pc:sldMk cId="3708089038" sldId="294"/>
        </pc:sldMkLst>
      </pc:sldChg>
      <pc:sldChg chg="modSp add mod">
        <pc:chgData name="이의정" userId="9438dbb6-b1be-45f5-b602-d5293a8c504a" providerId="ADAL" clId="{EA1BEDAA-8FC8-4842-A0BC-056C56F88D71}" dt="2020-03-13T01:08:03.312" v="304" actId="14100"/>
        <pc:sldMkLst>
          <pc:docMk/>
          <pc:sldMk cId="2036602311" sldId="295"/>
        </pc:sldMkLst>
        <pc:spChg chg="mod">
          <ac:chgData name="이의정" userId="9438dbb6-b1be-45f5-b602-d5293a8c504a" providerId="ADAL" clId="{EA1BEDAA-8FC8-4842-A0BC-056C56F88D71}" dt="2020-03-13T01:07:41.239" v="301" actId="1076"/>
          <ac:spMkLst>
            <pc:docMk/>
            <pc:sldMk cId="2036602311" sldId="295"/>
            <ac:spMk id="56" creationId="{8EE06B79-C7CF-4237-AED7-AB5A4AEF4A21}"/>
          </ac:spMkLst>
        </pc:spChg>
        <pc:picChg chg="mod">
          <ac:chgData name="이의정" userId="9438dbb6-b1be-45f5-b602-d5293a8c504a" providerId="ADAL" clId="{EA1BEDAA-8FC8-4842-A0BC-056C56F88D71}" dt="2020-03-13T01:08:03.312" v="304" actId="14100"/>
          <ac:picMkLst>
            <pc:docMk/>
            <pc:sldMk cId="2036602311" sldId="295"/>
            <ac:picMk id="6" creationId="{D03DEB77-86D4-473C-BE50-68E8F930241B}"/>
          </ac:picMkLst>
        </pc:picChg>
        <pc:picChg chg="mod">
          <ac:chgData name="이의정" userId="9438dbb6-b1be-45f5-b602-d5293a8c504a" providerId="ADAL" clId="{EA1BEDAA-8FC8-4842-A0BC-056C56F88D71}" dt="2020-03-13T01:07:57.735" v="303" actId="14100"/>
          <ac:picMkLst>
            <pc:docMk/>
            <pc:sldMk cId="2036602311" sldId="295"/>
            <ac:picMk id="8" creationId="{70C76E7F-CCD8-4939-B7B2-893814A2FBFE}"/>
          </ac:picMkLst>
        </pc:picChg>
      </pc:sldChg>
      <pc:sldChg chg="add del setBg">
        <pc:chgData name="이의정" userId="9438dbb6-b1be-45f5-b602-d5293a8c504a" providerId="ADAL" clId="{EA1BEDAA-8FC8-4842-A0BC-056C56F88D71}" dt="2020-03-13T00:53:32.657" v="181"/>
        <pc:sldMkLst>
          <pc:docMk/>
          <pc:sldMk cId="993639076" sldId="296"/>
        </pc:sldMkLst>
      </pc:sldChg>
      <pc:sldChg chg="delSp modSp add del mod">
        <pc:chgData name="이의정" userId="9438dbb6-b1be-45f5-b602-d5293a8c504a" providerId="ADAL" clId="{EA1BEDAA-8FC8-4842-A0BC-056C56F88D71}" dt="2020-03-13T00:52:49.312" v="178" actId="2696"/>
        <pc:sldMkLst>
          <pc:docMk/>
          <pc:sldMk cId="2204065059" sldId="296"/>
        </pc:sldMkLst>
        <pc:spChg chg="del">
          <ac:chgData name="이의정" userId="9438dbb6-b1be-45f5-b602-d5293a8c504a" providerId="ADAL" clId="{EA1BEDAA-8FC8-4842-A0BC-056C56F88D71}" dt="2020-03-13T00:50:31.988" v="170" actId="478"/>
          <ac:spMkLst>
            <pc:docMk/>
            <pc:sldMk cId="2204065059" sldId="296"/>
            <ac:spMk id="59" creationId="{E7F81877-A801-4058-915C-B47532625ED2}"/>
          </ac:spMkLst>
        </pc:spChg>
        <pc:spChg chg="ord">
          <ac:chgData name="이의정" userId="9438dbb6-b1be-45f5-b602-d5293a8c504a" providerId="ADAL" clId="{EA1BEDAA-8FC8-4842-A0BC-056C56F88D71}" dt="2020-03-13T00:50:31.097" v="169" actId="166"/>
          <ac:spMkLst>
            <pc:docMk/>
            <pc:sldMk cId="2204065059" sldId="296"/>
            <ac:spMk id="167" creationId="{525FDBC9-CAA0-4F59-B169-16BCD4F2C0C0}"/>
          </ac:spMkLst>
        </pc:spChg>
        <pc:picChg chg="del">
          <ac:chgData name="이의정" userId="9438dbb6-b1be-45f5-b602-d5293a8c504a" providerId="ADAL" clId="{EA1BEDAA-8FC8-4842-A0BC-056C56F88D71}" dt="2020-03-13T00:50:32.503" v="171" actId="478"/>
          <ac:picMkLst>
            <pc:docMk/>
            <pc:sldMk cId="2204065059" sldId="296"/>
            <ac:picMk id="58" creationId="{59D7E2DD-C6F7-4EE1-AF87-C5C72C0973F3}"/>
          </ac:picMkLst>
        </pc:picChg>
      </pc:sldChg>
      <pc:sldChg chg="addSp delSp modSp add mod ord">
        <pc:chgData name="이의정" userId="9438dbb6-b1be-45f5-b602-d5293a8c504a" providerId="ADAL" clId="{EA1BEDAA-8FC8-4842-A0BC-056C56F88D71}" dt="2020-03-13T01:38:30.418" v="437" actId="1076"/>
        <pc:sldMkLst>
          <pc:docMk/>
          <pc:sldMk cId="3769041801" sldId="296"/>
        </pc:sldMkLst>
        <pc:spChg chg="add mod">
          <ac:chgData name="이의정" userId="9438dbb6-b1be-45f5-b602-d5293a8c504a" providerId="ADAL" clId="{EA1BEDAA-8FC8-4842-A0BC-056C56F88D71}" dt="2020-03-13T01:06:54.765" v="300" actId="207"/>
          <ac:spMkLst>
            <pc:docMk/>
            <pc:sldMk cId="3769041801" sldId="296"/>
            <ac:spMk id="4" creationId="{5AAE943C-D96D-4181-8474-D3B4EB240F0B}"/>
          </ac:spMkLst>
        </pc:spChg>
        <pc:spChg chg="add mod">
          <ac:chgData name="이의정" userId="9438dbb6-b1be-45f5-b602-d5293a8c504a" providerId="ADAL" clId="{EA1BEDAA-8FC8-4842-A0BC-056C56F88D71}" dt="2020-03-13T01:38:30.418" v="437" actId="1076"/>
          <ac:spMkLst>
            <pc:docMk/>
            <pc:sldMk cId="3769041801" sldId="296"/>
            <ac:spMk id="56" creationId="{112B7427-2D62-4B7D-A027-8BEFFD95311F}"/>
          </ac:spMkLst>
        </pc:spChg>
        <pc:spChg chg="add">
          <ac:chgData name="이의정" userId="9438dbb6-b1be-45f5-b602-d5293a8c504a" providerId="ADAL" clId="{EA1BEDAA-8FC8-4842-A0BC-056C56F88D71}" dt="2020-03-13T01:05:35.253" v="288"/>
          <ac:spMkLst>
            <pc:docMk/>
            <pc:sldMk cId="3769041801" sldId="296"/>
            <ac:spMk id="57" creationId="{C946CFE2-B2ED-4744-9E54-CB8E7846AEF7}"/>
          </ac:spMkLst>
        </pc:spChg>
        <pc:spChg chg="add mod">
          <ac:chgData name="이의정" userId="9438dbb6-b1be-45f5-b602-d5293a8c504a" providerId="ADAL" clId="{EA1BEDAA-8FC8-4842-A0BC-056C56F88D71}" dt="2020-03-13T01:26:11.536" v="375" actId="207"/>
          <ac:spMkLst>
            <pc:docMk/>
            <pc:sldMk cId="3769041801" sldId="296"/>
            <ac:spMk id="59" creationId="{30097FF6-39A5-400D-96DD-A0B86F878BD6}"/>
          </ac:spMkLst>
        </pc:spChg>
        <pc:spChg chg="mod">
          <ac:chgData name="이의정" userId="9438dbb6-b1be-45f5-b602-d5293a8c504a" providerId="ADAL" clId="{EA1BEDAA-8FC8-4842-A0BC-056C56F88D71}" dt="2020-03-13T01:38:30.418" v="437" actId="1076"/>
          <ac:spMkLst>
            <pc:docMk/>
            <pc:sldMk cId="3769041801" sldId="296"/>
            <ac:spMk id="94" creationId="{70CE9A92-EA4D-4C88-A95F-1953185DA7F3}"/>
          </ac:spMkLst>
        </pc:spChg>
        <pc:spChg chg="mod">
          <ac:chgData name="이의정" userId="9438dbb6-b1be-45f5-b602-d5293a8c504a" providerId="ADAL" clId="{EA1BEDAA-8FC8-4842-A0BC-056C56F88D71}" dt="2020-03-13T01:38:30.418" v="437" actId="1076"/>
          <ac:spMkLst>
            <pc:docMk/>
            <pc:sldMk cId="3769041801" sldId="296"/>
            <ac:spMk id="96" creationId="{5E1B8A56-453E-4EA2-A0E1-43EAB1DFB8C5}"/>
          </ac:spMkLst>
        </pc:spChg>
        <pc:spChg chg="mod">
          <ac:chgData name="이의정" userId="9438dbb6-b1be-45f5-b602-d5293a8c504a" providerId="ADAL" clId="{EA1BEDAA-8FC8-4842-A0BC-056C56F88D71}" dt="2020-03-13T01:38:30.418" v="437" actId="1076"/>
          <ac:spMkLst>
            <pc:docMk/>
            <pc:sldMk cId="3769041801" sldId="296"/>
            <ac:spMk id="98" creationId="{2C588DE3-1E05-4378-A283-C81EC482116E}"/>
          </ac:spMkLst>
        </pc:spChg>
        <pc:spChg chg="mod">
          <ac:chgData name="이의정" userId="9438dbb6-b1be-45f5-b602-d5293a8c504a" providerId="ADAL" clId="{EA1BEDAA-8FC8-4842-A0BC-056C56F88D71}" dt="2020-03-13T01:38:30.418" v="437" actId="1076"/>
          <ac:spMkLst>
            <pc:docMk/>
            <pc:sldMk cId="3769041801" sldId="296"/>
            <ac:spMk id="100" creationId="{EB326D16-571A-4318-A511-4F700F0E7749}"/>
          </ac:spMkLst>
        </pc:spChg>
        <pc:spChg chg="mod">
          <ac:chgData name="이의정" userId="9438dbb6-b1be-45f5-b602-d5293a8c504a" providerId="ADAL" clId="{EA1BEDAA-8FC8-4842-A0BC-056C56F88D71}" dt="2020-03-13T00:53:41.718" v="185"/>
          <ac:spMkLst>
            <pc:docMk/>
            <pc:sldMk cId="3769041801" sldId="296"/>
            <ac:spMk id="155" creationId="{60A291C4-8FD6-4326-B02D-647431AE1785}"/>
          </ac:spMkLst>
        </pc:spChg>
        <pc:spChg chg="mod">
          <ac:chgData name="이의정" userId="9438dbb6-b1be-45f5-b602-d5293a8c504a" providerId="ADAL" clId="{EA1BEDAA-8FC8-4842-A0BC-056C56F88D71}" dt="2020-03-13T00:53:44.655" v="187" actId="20577"/>
          <ac:spMkLst>
            <pc:docMk/>
            <pc:sldMk cId="3769041801" sldId="296"/>
            <ac:spMk id="164" creationId="{7064C148-EF26-4AC1-B148-AA4AE04B97EE}"/>
          </ac:spMkLst>
        </pc:spChg>
        <pc:spChg chg="del mod">
          <ac:chgData name="이의정" userId="9438dbb6-b1be-45f5-b602-d5293a8c504a" providerId="ADAL" clId="{EA1BEDAA-8FC8-4842-A0BC-056C56F88D71}" dt="2020-03-13T01:38:24.857" v="436" actId="478"/>
          <ac:spMkLst>
            <pc:docMk/>
            <pc:sldMk cId="3769041801" sldId="296"/>
            <ac:spMk id="167" creationId="{525FDBC9-CAA0-4F59-B169-16BCD4F2C0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fld id="{DB039AFD-EC17-423C-A270-88374B5ECA47}" type="datetimeFigureOut">
              <a:rPr lang="ko-KR" altLang="en-US" smtClean="0"/>
              <a:pPr/>
              <a:t>2020-03-13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fld id="{BD757F0E-E79B-4340-86C9-DFD0B30F647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09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강M" panose="02030600000101010101" pitchFamily="18" charset="-127"/>
        <a:ea typeface="HY강M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강M" panose="02030600000101010101" pitchFamily="18" charset="-127"/>
        <a:ea typeface="HY강M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강M" panose="02030600000101010101" pitchFamily="18" charset="-127"/>
        <a:ea typeface="HY강M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강M" panose="02030600000101010101" pitchFamily="18" charset="-127"/>
        <a:ea typeface="HY강M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강M" panose="02030600000101010101" pitchFamily="18" charset="-127"/>
        <a:ea typeface="HY강M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392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515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91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4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95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62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57F0E-E79B-4340-86C9-DFD0B30F647B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09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580AE-F6BF-4CC9-8C11-76B348BA7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806CDD-10A5-4828-A09E-AC4A3B34C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17096B-B49D-4F63-AEFE-83946BDC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72158-0E77-4060-9B11-7D0CB9BD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C932F-345E-49A5-A8FB-1DD211EE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6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CDEC2-6FAB-4490-95E2-AD77155D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1A75AC-7140-4DBC-92AA-78566C45A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8AFB0-8129-4E51-8920-9060ECCB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4B4BB-02DB-4F1D-8871-CAE7BA44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AF7A2-42C7-42AF-9A52-00F78475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01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C6B7E5A-DE6A-4333-8377-A9E8929E1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418D20-CAE4-44FD-ABB8-3BA472E35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BA8EE-AD82-408B-A9B9-33F363511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0621F-BFCD-4C99-8A46-C4B5C5A2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80C65-3CF7-4FDD-8078-980758C0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2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D6E6D-8D89-4341-A8C4-FBEEF5DC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956C5-1C76-4F95-BCEA-AEEC8128D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2C2947-2706-4148-9100-768A4AB59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B65CA-321C-426F-BB25-F665108A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6B7A8E-A8F0-4DC6-8FED-5F1E0CDD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1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B7A3F-CCD1-4171-BE5B-92F442F2A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7E71A5-D0AD-438D-A50B-5B32F754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B7F1BD-FBE3-4A4D-9F65-69642848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DB989-9FB5-403C-BDBB-C37BECF1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24CFA-1C21-40F3-8F73-A4CFBD38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57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DE87-3C87-4DE8-B751-AC814815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FFFDF-BA4A-4E48-822B-8381E2A3B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575B0B-0F72-47F2-8F86-11E2DA7B9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A82E3C-7BDB-4966-81B1-A184803A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67635D-DCA8-4908-8031-FE1DC8D7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8B6141-D947-47F3-B05B-1BE4EB9D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5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163C4-F489-4E83-87E5-3139AF61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AFCA2C-F5FA-45D1-8E56-E9E5D83F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D2D1FA-3FE9-4A99-914D-2223E2A31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2B01C-61E1-4604-9889-DE36CDC4C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D9532E-34A9-401E-9B59-4502AC480F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24816C-8CF4-4DE9-A4B4-EDC3517A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DD4353-5423-4CBC-A989-8506DA87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A7966C-F5F9-4B41-9ACA-B788A63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47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9CB69-4981-418C-99AF-7E866039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0D2FFE-8F2C-48EC-8259-B4AFDC93B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FEFEF9-39DA-4D38-A32B-6AA436E1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BF7E6-723D-46AE-B325-4C2A0B20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69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92B799-3232-4126-A9E3-CB4E87F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8539D6-F671-47A0-ADBB-7BFB2278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7E9C5-4503-4737-9C2A-7581719D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7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AC0FE-37FC-48A4-8652-767D36F6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88669-F564-4598-AE1D-FEDCC870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EFB32-C2CA-41A4-B1A6-5FA799751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B49C0B-E0E8-4B1B-BCE6-408582B24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FBBB3-3A32-417C-8347-E3FF06CB0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9F98B2-65AD-4E32-A147-B29C14FD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5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C5A03-7243-4F9C-A155-EFCA9ACC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CB45E8-5621-4372-B292-55EE62835B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47E1A9-6991-4AEA-A53E-803E0CB35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BD4374-9727-46D3-B1D5-E34B275EB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6BBE29-0F38-4569-972A-4243BBE2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5C270-EEBA-4A1F-A828-6EF5D6B5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19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DC09DA-CBFE-4516-B79E-238A19AC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BBF05-A0A0-484F-A8F4-79120B3A6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F8913-1E67-4150-B0DF-A5F6BD25E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fld id="{5D3A736F-1846-4C57-A551-CC17D859A2F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DD4D7D-3107-4155-88F0-BCD006907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D1ADC-DFF3-404A-A311-B0B571730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강M" panose="02030600000101010101" pitchFamily="18" charset="-127"/>
                <a:ea typeface="HY강M" panose="02030600000101010101" pitchFamily="18" charset="-127"/>
              </a:defRPr>
            </a:lvl1pPr>
          </a:lstStyle>
          <a:p>
            <a:fld id="{518AC362-637A-4D9D-93B7-5878667ABB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6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강M" panose="02030600000101010101" pitchFamily="18" charset="-127"/>
          <a:ea typeface="HY강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>
            <a:off x="1603845" y="1494971"/>
            <a:ext cx="9006098" cy="4267200"/>
          </a:xfrm>
          <a:prstGeom prst="round2SameRect">
            <a:avLst>
              <a:gd name="adj1" fmla="val 11565"/>
              <a:gd name="adj2" fmla="val 0"/>
            </a:avLst>
          </a:prstGeom>
          <a:blipFill dpi="0" rotWithShape="0">
            <a:blip r:embed="rId2">
              <a:alphaModFix amt="29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 flipH="1">
            <a:off x="9724128" y="1657597"/>
            <a:ext cx="771828" cy="4139540"/>
            <a:chOff x="1756229" y="1436914"/>
            <a:chExt cx="771828" cy="4139540"/>
          </a:xfrm>
        </p:grpSpPr>
        <p:sp>
          <p:nvSpPr>
            <p:cNvPr id="27" name="자유형 26"/>
            <p:cNvSpPr/>
            <p:nvPr/>
          </p:nvSpPr>
          <p:spPr>
            <a:xfrm>
              <a:off x="1756229" y="1436914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2159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773315" y="1454397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142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756229" y="1640114"/>
            <a:ext cx="771828" cy="4139540"/>
            <a:chOff x="1756229" y="1436914"/>
            <a:chExt cx="771828" cy="4139540"/>
          </a:xfrm>
        </p:grpSpPr>
        <p:sp>
          <p:nvSpPr>
            <p:cNvPr id="23" name="자유형 22"/>
            <p:cNvSpPr/>
            <p:nvPr/>
          </p:nvSpPr>
          <p:spPr>
            <a:xfrm>
              <a:off x="1756229" y="1436914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2159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773315" y="1454397"/>
              <a:ext cx="754742" cy="4122057"/>
            </a:xfrm>
            <a:custGeom>
              <a:avLst/>
              <a:gdLst>
                <a:gd name="connsiteX0" fmla="*/ 0 w 754742"/>
                <a:gd name="connsiteY0" fmla="*/ 0 h 4122057"/>
                <a:gd name="connsiteX1" fmla="*/ 595085 w 754742"/>
                <a:gd name="connsiteY1" fmla="*/ 986972 h 4122057"/>
                <a:gd name="connsiteX2" fmla="*/ 754742 w 754742"/>
                <a:gd name="connsiteY2" fmla="*/ 4122057 h 412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742" h="4122057">
                  <a:moveTo>
                    <a:pt x="0" y="0"/>
                  </a:moveTo>
                  <a:cubicBezTo>
                    <a:pt x="234647" y="149981"/>
                    <a:pt x="469295" y="299963"/>
                    <a:pt x="595085" y="986972"/>
                  </a:cubicBezTo>
                  <a:cubicBezTo>
                    <a:pt x="720875" y="1673981"/>
                    <a:pt x="737808" y="2898019"/>
                    <a:pt x="754742" y="4122057"/>
                  </a:cubicBezTo>
                </a:path>
              </a:pathLst>
            </a:custGeom>
            <a:noFill/>
            <a:ln w="142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sp>
        <p:nvSpPr>
          <p:cNvPr id="6" name="자유형 5"/>
          <p:cNvSpPr/>
          <p:nvPr/>
        </p:nvSpPr>
        <p:spPr>
          <a:xfrm>
            <a:off x="1330036" y="1188852"/>
            <a:ext cx="9524011" cy="4583875"/>
          </a:xfrm>
          <a:custGeom>
            <a:avLst/>
            <a:gdLst>
              <a:gd name="connsiteX0" fmla="*/ 555428 w 9524011"/>
              <a:gd name="connsiteY0" fmla="*/ 0 h 4583875"/>
              <a:gd name="connsiteX1" fmla="*/ 8968583 w 9524011"/>
              <a:gd name="connsiteY1" fmla="*/ 0 h 4583875"/>
              <a:gd name="connsiteX2" fmla="*/ 9524011 w 9524011"/>
              <a:gd name="connsiteY2" fmla="*/ 555428 h 4583875"/>
              <a:gd name="connsiteX3" fmla="*/ 9524011 w 9524011"/>
              <a:gd name="connsiteY3" fmla="*/ 4583875 h 4583875"/>
              <a:gd name="connsiteX4" fmla="*/ 9207337 w 9524011"/>
              <a:gd name="connsiteY4" fmla="*/ 4583875 h 4583875"/>
              <a:gd name="connsiteX5" fmla="*/ 9207337 w 9524011"/>
              <a:gd name="connsiteY5" fmla="*/ 767203 h 4583875"/>
              <a:gd name="connsiteX6" fmla="*/ 8762997 w 9524011"/>
              <a:gd name="connsiteY6" fmla="*/ 322863 h 4583875"/>
              <a:gd name="connsiteX7" fmla="*/ 761012 w 9524011"/>
              <a:gd name="connsiteY7" fmla="*/ 322863 h 4583875"/>
              <a:gd name="connsiteX8" fmla="*/ 316672 w 9524011"/>
              <a:gd name="connsiteY8" fmla="*/ 767203 h 4583875"/>
              <a:gd name="connsiteX9" fmla="*/ 316672 w 9524011"/>
              <a:gd name="connsiteY9" fmla="*/ 4583875 h 4583875"/>
              <a:gd name="connsiteX10" fmla="*/ 0 w 9524011"/>
              <a:gd name="connsiteY10" fmla="*/ 4583875 h 4583875"/>
              <a:gd name="connsiteX11" fmla="*/ 0 w 9524011"/>
              <a:gd name="connsiteY11" fmla="*/ 555428 h 4583875"/>
              <a:gd name="connsiteX12" fmla="*/ 555428 w 9524011"/>
              <a:gd name="connsiteY12" fmla="*/ 0 h 458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24011" h="4583875">
                <a:moveTo>
                  <a:pt x="555428" y="0"/>
                </a:moveTo>
                <a:lnTo>
                  <a:pt x="8968583" y="0"/>
                </a:lnTo>
                <a:cubicBezTo>
                  <a:pt x="9275337" y="0"/>
                  <a:pt x="9524011" y="248674"/>
                  <a:pt x="9524011" y="555428"/>
                </a:cubicBezTo>
                <a:lnTo>
                  <a:pt x="9524011" y="4583875"/>
                </a:lnTo>
                <a:lnTo>
                  <a:pt x="9207337" y="4583875"/>
                </a:lnTo>
                <a:lnTo>
                  <a:pt x="9207337" y="767203"/>
                </a:lnTo>
                <a:cubicBezTo>
                  <a:pt x="9207337" y="521801"/>
                  <a:pt x="9008399" y="322863"/>
                  <a:pt x="8762997" y="322863"/>
                </a:cubicBezTo>
                <a:lnTo>
                  <a:pt x="761012" y="322863"/>
                </a:lnTo>
                <a:cubicBezTo>
                  <a:pt x="515610" y="322863"/>
                  <a:pt x="316672" y="521801"/>
                  <a:pt x="316672" y="767203"/>
                </a:cubicBezTo>
                <a:lnTo>
                  <a:pt x="316672" y="4583875"/>
                </a:lnTo>
                <a:lnTo>
                  <a:pt x="0" y="4583875"/>
                </a:lnTo>
                <a:lnTo>
                  <a:pt x="0" y="555428"/>
                </a:lnTo>
                <a:cubicBezTo>
                  <a:pt x="0" y="248674"/>
                  <a:pt x="248674" y="0"/>
                  <a:pt x="55542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495744" y="5105977"/>
            <a:ext cx="646556" cy="428207"/>
          </a:xfrm>
          <a:custGeom>
            <a:avLst/>
            <a:gdLst>
              <a:gd name="T0" fmla="*/ 6322 w 6395"/>
              <a:gd name="T1" fmla="*/ 2076 h 4236"/>
              <a:gd name="T2" fmla="*/ 6143 w 6395"/>
              <a:gd name="T3" fmla="*/ 2102 h 4236"/>
              <a:gd name="T4" fmla="*/ 5785 w 6395"/>
              <a:gd name="T5" fmla="*/ 2388 h 4236"/>
              <a:gd name="T6" fmla="*/ 5554 w 6395"/>
              <a:gd name="T7" fmla="*/ 2705 h 4236"/>
              <a:gd name="T8" fmla="*/ 5345 w 6395"/>
              <a:gd name="T9" fmla="*/ 3171 h 4236"/>
              <a:gd name="T10" fmla="*/ 5247 w 6395"/>
              <a:gd name="T11" fmla="*/ 3222 h 4236"/>
              <a:gd name="T12" fmla="*/ 5165 w 6395"/>
              <a:gd name="T13" fmla="*/ 3149 h 4236"/>
              <a:gd name="T14" fmla="*/ 5197 w 6395"/>
              <a:gd name="T15" fmla="*/ 2344 h 4236"/>
              <a:gd name="T16" fmla="*/ 5436 w 6395"/>
              <a:gd name="T17" fmla="*/ 1337 h 4236"/>
              <a:gd name="T18" fmla="*/ 5749 w 6395"/>
              <a:gd name="T19" fmla="*/ 643 h 4236"/>
              <a:gd name="T20" fmla="*/ 5574 w 6395"/>
              <a:gd name="T21" fmla="*/ 713 h 4236"/>
              <a:gd name="T22" fmla="*/ 5070 w 6395"/>
              <a:gd name="T23" fmla="*/ 1372 h 4236"/>
              <a:gd name="T24" fmla="*/ 4648 w 6395"/>
              <a:gd name="T25" fmla="*/ 2344 h 4236"/>
              <a:gd name="T26" fmla="*/ 4503 w 6395"/>
              <a:gd name="T27" fmla="*/ 2806 h 4236"/>
              <a:gd name="T28" fmla="*/ 4405 w 6395"/>
              <a:gd name="T29" fmla="*/ 2832 h 4236"/>
              <a:gd name="T30" fmla="*/ 4337 w 6395"/>
              <a:gd name="T31" fmla="*/ 2740 h 4236"/>
              <a:gd name="T32" fmla="*/ 4265 w 6395"/>
              <a:gd name="T33" fmla="*/ 1956 h 4236"/>
              <a:gd name="T34" fmla="*/ 4095 w 6395"/>
              <a:gd name="T35" fmla="*/ 1343 h 4236"/>
              <a:gd name="T36" fmla="*/ 4052 w 6395"/>
              <a:gd name="T37" fmla="*/ 1784 h 4236"/>
              <a:gd name="T38" fmla="*/ 3775 w 6395"/>
              <a:gd name="T39" fmla="*/ 3341 h 4236"/>
              <a:gd name="T40" fmla="*/ 3708 w 6395"/>
              <a:gd name="T41" fmla="*/ 3464 h 4236"/>
              <a:gd name="T42" fmla="*/ 3610 w 6395"/>
              <a:gd name="T43" fmla="*/ 3453 h 4236"/>
              <a:gd name="T44" fmla="*/ 3565 w 6395"/>
              <a:gd name="T45" fmla="*/ 3225 h 4236"/>
              <a:gd name="T46" fmla="*/ 3456 w 6395"/>
              <a:gd name="T47" fmla="*/ 2260 h 4236"/>
              <a:gd name="T48" fmla="*/ 3299 w 6395"/>
              <a:gd name="T49" fmla="*/ 1873 h 4236"/>
              <a:gd name="T50" fmla="*/ 2986 w 6395"/>
              <a:gd name="T51" fmla="*/ 2808 h 4236"/>
              <a:gd name="T52" fmla="*/ 2839 w 6395"/>
              <a:gd name="T53" fmla="*/ 3100 h 4236"/>
              <a:gd name="T54" fmla="*/ 2756 w 6395"/>
              <a:gd name="T55" fmla="*/ 3114 h 4236"/>
              <a:gd name="T56" fmla="*/ 2688 w 6395"/>
              <a:gd name="T57" fmla="*/ 3044 h 4236"/>
              <a:gd name="T58" fmla="*/ 2616 w 6395"/>
              <a:gd name="T59" fmla="*/ 2305 h 4236"/>
              <a:gd name="T60" fmla="*/ 2745 w 6395"/>
              <a:gd name="T61" fmla="*/ 1199 h 4236"/>
              <a:gd name="T62" fmla="*/ 2967 w 6395"/>
              <a:gd name="T63" fmla="*/ 611 h 4236"/>
              <a:gd name="T64" fmla="*/ 2776 w 6395"/>
              <a:gd name="T65" fmla="*/ 696 h 4236"/>
              <a:gd name="T66" fmla="*/ 2463 w 6395"/>
              <a:gd name="T67" fmla="*/ 1120 h 4236"/>
              <a:gd name="T68" fmla="*/ 2178 w 6395"/>
              <a:gd name="T69" fmla="*/ 2128 h 4236"/>
              <a:gd name="T70" fmla="*/ 2115 w 6395"/>
              <a:gd name="T71" fmla="*/ 2377 h 4236"/>
              <a:gd name="T72" fmla="*/ 2015 w 6395"/>
              <a:gd name="T73" fmla="*/ 2380 h 4236"/>
              <a:gd name="T74" fmla="*/ 1940 w 6395"/>
              <a:gd name="T75" fmla="*/ 2155 h 4236"/>
              <a:gd name="T76" fmla="*/ 1665 w 6395"/>
              <a:gd name="T77" fmla="*/ 1151 h 4236"/>
              <a:gd name="T78" fmla="*/ 1324 w 6395"/>
              <a:gd name="T79" fmla="*/ 509 h 4236"/>
              <a:gd name="T80" fmla="*/ 974 w 6395"/>
              <a:gd name="T81" fmla="*/ 147 h 4236"/>
              <a:gd name="T82" fmla="*/ 771 w 6395"/>
              <a:gd name="T83" fmla="*/ 87 h 4236"/>
              <a:gd name="T84" fmla="*/ 1190 w 6395"/>
              <a:gd name="T85" fmla="*/ 997 h 4236"/>
              <a:gd name="T86" fmla="*/ 1479 w 6395"/>
              <a:gd name="T87" fmla="*/ 2223 h 4236"/>
              <a:gd name="T88" fmla="*/ 1651 w 6395"/>
              <a:gd name="T89" fmla="*/ 3729 h 4236"/>
              <a:gd name="T90" fmla="*/ 1587 w 6395"/>
              <a:gd name="T91" fmla="*/ 3827 h 4236"/>
              <a:gd name="T92" fmla="*/ 1488 w 6395"/>
              <a:gd name="T93" fmla="*/ 3804 h 4236"/>
              <a:gd name="T94" fmla="*/ 1335 w 6395"/>
              <a:gd name="T95" fmla="*/ 3328 h 4236"/>
              <a:gd name="T96" fmla="*/ 867 w 6395"/>
              <a:gd name="T97" fmla="*/ 2482 h 4236"/>
              <a:gd name="T98" fmla="*/ 537 w 6395"/>
              <a:gd name="T99" fmla="*/ 2175 h 4236"/>
              <a:gd name="T100" fmla="*/ 239 w 6395"/>
              <a:gd name="T101" fmla="*/ 2008 h 4236"/>
              <a:gd name="T102" fmla="*/ 169 w 6395"/>
              <a:gd name="T103" fmla="*/ 2102 h 4236"/>
              <a:gd name="T104" fmla="*/ 697 w 6395"/>
              <a:gd name="T105" fmla="*/ 2910 h 4236"/>
              <a:gd name="T106" fmla="*/ 849 w 6395"/>
              <a:gd name="T107" fmla="*/ 3534 h 4236"/>
              <a:gd name="T108" fmla="*/ 790 w 6395"/>
              <a:gd name="T109" fmla="*/ 4179 h 4236"/>
              <a:gd name="T110" fmla="*/ 5849 w 6395"/>
              <a:gd name="T111" fmla="*/ 3987 h 4236"/>
              <a:gd name="T112" fmla="*/ 5799 w 6395"/>
              <a:gd name="T113" fmla="*/ 3401 h 4236"/>
              <a:gd name="T114" fmla="*/ 5973 w 6395"/>
              <a:gd name="T115" fmla="*/ 2590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95" h="4236">
                <a:moveTo>
                  <a:pt x="6096" y="2367"/>
                </a:moveTo>
                <a:lnTo>
                  <a:pt x="6132" y="2311"/>
                </a:lnTo>
                <a:lnTo>
                  <a:pt x="6207" y="2208"/>
                </a:lnTo>
                <a:lnTo>
                  <a:pt x="6322" y="2076"/>
                </a:lnTo>
                <a:lnTo>
                  <a:pt x="6395" y="2007"/>
                </a:lnTo>
                <a:lnTo>
                  <a:pt x="6343" y="2020"/>
                </a:lnTo>
                <a:lnTo>
                  <a:pt x="6241" y="2056"/>
                </a:lnTo>
                <a:lnTo>
                  <a:pt x="6143" y="2102"/>
                </a:lnTo>
                <a:lnTo>
                  <a:pt x="6050" y="2158"/>
                </a:lnTo>
                <a:lnTo>
                  <a:pt x="5957" y="2226"/>
                </a:lnTo>
                <a:lnTo>
                  <a:pt x="5870" y="2302"/>
                </a:lnTo>
                <a:lnTo>
                  <a:pt x="5785" y="2388"/>
                </a:lnTo>
                <a:lnTo>
                  <a:pt x="5704" y="2485"/>
                </a:lnTo>
                <a:lnTo>
                  <a:pt x="5665" y="2537"/>
                </a:lnTo>
                <a:lnTo>
                  <a:pt x="5625" y="2593"/>
                </a:lnTo>
                <a:lnTo>
                  <a:pt x="5554" y="2705"/>
                </a:lnTo>
                <a:lnTo>
                  <a:pt x="5468" y="2865"/>
                </a:lnTo>
                <a:lnTo>
                  <a:pt x="5363" y="3113"/>
                </a:lnTo>
                <a:lnTo>
                  <a:pt x="5351" y="3155"/>
                </a:lnTo>
                <a:lnTo>
                  <a:pt x="5345" y="3171"/>
                </a:lnTo>
                <a:lnTo>
                  <a:pt x="5325" y="3198"/>
                </a:lnTo>
                <a:lnTo>
                  <a:pt x="5298" y="3215"/>
                </a:lnTo>
                <a:lnTo>
                  <a:pt x="5265" y="3224"/>
                </a:lnTo>
                <a:lnTo>
                  <a:pt x="5247" y="3222"/>
                </a:lnTo>
                <a:lnTo>
                  <a:pt x="5230" y="3220"/>
                </a:lnTo>
                <a:lnTo>
                  <a:pt x="5200" y="3204"/>
                </a:lnTo>
                <a:lnTo>
                  <a:pt x="5178" y="3179"/>
                </a:lnTo>
                <a:lnTo>
                  <a:pt x="5165" y="3149"/>
                </a:lnTo>
                <a:lnTo>
                  <a:pt x="5162" y="3132"/>
                </a:lnTo>
                <a:lnTo>
                  <a:pt x="5158" y="2965"/>
                </a:lnTo>
                <a:lnTo>
                  <a:pt x="5168" y="2645"/>
                </a:lnTo>
                <a:lnTo>
                  <a:pt x="5197" y="2344"/>
                </a:lnTo>
                <a:lnTo>
                  <a:pt x="5242" y="2060"/>
                </a:lnTo>
                <a:lnTo>
                  <a:pt x="5298" y="1798"/>
                </a:lnTo>
                <a:lnTo>
                  <a:pt x="5364" y="1556"/>
                </a:lnTo>
                <a:lnTo>
                  <a:pt x="5436" y="1337"/>
                </a:lnTo>
                <a:lnTo>
                  <a:pt x="5511" y="1141"/>
                </a:lnTo>
                <a:lnTo>
                  <a:pt x="5547" y="1055"/>
                </a:lnTo>
                <a:lnTo>
                  <a:pt x="5616" y="901"/>
                </a:lnTo>
                <a:lnTo>
                  <a:pt x="5749" y="643"/>
                </a:lnTo>
                <a:lnTo>
                  <a:pt x="5808" y="541"/>
                </a:lnTo>
                <a:lnTo>
                  <a:pt x="5767" y="565"/>
                </a:lnTo>
                <a:lnTo>
                  <a:pt x="5688" y="620"/>
                </a:lnTo>
                <a:lnTo>
                  <a:pt x="5574" y="713"/>
                </a:lnTo>
                <a:lnTo>
                  <a:pt x="5432" y="856"/>
                </a:lnTo>
                <a:lnTo>
                  <a:pt x="5301" y="1016"/>
                </a:lnTo>
                <a:lnTo>
                  <a:pt x="5180" y="1190"/>
                </a:lnTo>
                <a:lnTo>
                  <a:pt x="5070" y="1372"/>
                </a:lnTo>
                <a:lnTo>
                  <a:pt x="4971" y="1557"/>
                </a:lnTo>
                <a:lnTo>
                  <a:pt x="4881" y="1745"/>
                </a:lnTo>
                <a:lnTo>
                  <a:pt x="4766" y="2018"/>
                </a:lnTo>
                <a:lnTo>
                  <a:pt x="4648" y="2344"/>
                </a:lnTo>
                <a:lnTo>
                  <a:pt x="4540" y="2701"/>
                </a:lnTo>
                <a:lnTo>
                  <a:pt x="4527" y="2762"/>
                </a:lnTo>
                <a:lnTo>
                  <a:pt x="4521" y="2777"/>
                </a:lnTo>
                <a:lnTo>
                  <a:pt x="4503" y="2806"/>
                </a:lnTo>
                <a:lnTo>
                  <a:pt x="4474" y="2826"/>
                </a:lnTo>
                <a:lnTo>
                  <a:pt x="4441" y="2835"/>
                </a:lnTo>
                <a:lnTo>
                  <a:pt x="4423" y="2835"/>
                </a:lnTo>
                <a:lnTo>
                  <a:pt x="4405" y="2832"/>
                </a:lnTo>
                <a:lnTo>
                  <a:pt x="4374" y="2816"/>
                </a:lnTo>
                <a:lnTo>
                  <a:pt x="4351" y="2790"/>
                </a:lnTo>
                <a:lnTo>
                  <a:pt x="4338" y="2759"/>
                </a:lnTo>
                <a:lnTo>
                  <a:pt x="4337" y="2740"/>
                </a:lnTo>
                <a:lnTo>
                  <a:pt x="4334" y="2613"/>
                </a:lnTo>
                <a:lnTo>
                  <a:pt x="4320" y="2374"/>
                </a:lnTo>
                <a:lnTo>
                  <a:pt x="4297" y="2157"/>
                </a:lnTo>
                <a:lnTo>
                  <a:pt x="4265" y="1956"/>
                </a:lnTo>
                <a:lnTo>
                  <a:pt x="4228" y="1776"/>
                </a:lnTo>
                <a:lnTo>
                  <a:pt x="4186" y="1614"/>
                </a:lnTo>
                <a:lnTo>
                  <a:pt x="4141" y="1470"/>
                </a:lnTo>
                <a:lnTo>
                  <a:pt x="4095" y="1343"/>
                </a:lnTo>
                <a:lnTo>
                  <a:pt x="4071" y="1285"/>
                </a:lnTo>
                <a:lnTo>
                  <a:pt x="4072" y="1364"/>
                </a:lnTo>
                <a:lnTo>
                  <a:pt x="4069" y="1527"/>
                </a:lnTo>
                <a:lnTo>
                  <a:pt x="4052" y="1784"/>
                </a:lnTo>
                <a:lnTo>
                  <a:pt x="4012" y="2132"/>
                </a:lnTo>
                <a:lnTo>
                  <a:pt x="3958" y="2471"/>
                </a:lnTo>
                <a:lnTo>
                  <a:pt x="3870" y="2931"/>
                </a:lnTo>
                <a:lnTo>
                  <a:pt x="3775" y="3341"/>
                </a:lnTo>
                <a:lnTo>
                  <a:pt x="3761" y="3401"/>
                </a:lnTo>
                <a:lnTo>
                  <a:pt x="3755" y="3417"/>
                </a:lnTo>
                <a:lnTo>
                  <a:pt x="3735" y="3446"/>
                </a:lnTo>
                <a:lnTo>
                  <a:pt x="3708" y="3464"/>
                </a:lnTo>
                <a:lnTo>
                  <a:pt x="3675" y="3473"/>
                </a:lnTo>
                <a:lnTo>
                  <a:pt x="3657" y="3472"/>
                </a:lnTo>
                <a:lnTo>
                  <a:pt x="3640" y="3469"/>
                </a:lnTo>
                <a:lnTo>
                  <a:pt x="3610" y="3453"/>
                </a:lnTo>
                <a:lnTo>
                  <a:pt x="3587" y="3428"/>
                </a:lnTo>
                <a:lnTo>
                  <a:pt x="3574" y="3397"/>
                </a:lnTo>
                <a:lnTo>
                  <a:pt x="3571" y="3379"/>
                </a:lnTo>
                <a:lnTo>
                  <a:pt x="3565" y="3225"/>
                </a:lnTo>
                <a:lnTo>
                  <a:pt x="3546" y="2942"/>
                </a:lnTo>
                <a:lnTo>
                  <a:pt x="3522" y="2687"/>
                </a:lnTo>
                <a:lnTo>
                  <a:pt x="3490" y="2461"/>
                </a:lnTo>
                <a:lnTo>
                  <a:pt x="3456" y="2260"/>
                </a:lnTo>
                <a:lnTo>
                  <a:pt x="3418" y="2086"/>
                </a:lnTo>
                <a:lnTo>
                  <a:pt x="3361" y="1866"/>
                </a:lnTo>
                <a:lnTo>
                  <a:pt x="3322" y="1755"/>
                </a:lnTo>
                <a:lnTo>
                  <a:pt x="3299" y="1873"/>
                </a:lnTo>
                <a:lnTo>
                  <a:pt x="3238" y="2106"/>
                </a:lnTo>
                <a:lnTo>
                  <a:pt x="3169" y="2331"/>
                </a:lnTo>
                <a:lnTo>
                  <a:pt x="3094" y="2540"/>
                </a:lnTo>
                <a:lnTo>
                  <a:pt x="2986" y="2808"/>
                </a:lnTo>
                <a:lnTo>
                  <a:pt x="2884" y="3034"/>
                </a:lnTo>
                <a:lnTo>
                  <a:pt x="2868" y="3065"/>
                </a:lnTo>
                <a:lnTo>
                  <a:pt x="2861" y="3078"/>
                </a:lnTo>
                <a:lnTo>
                  <a:pt x="2839" y="3100"/>
                </a:lnTo>
                <a:lnTo>
                  <a:pt x="2815" y="3113"/>
                </a:lnTo>
                <a:lnTo>
                  <a:pt x="2786" y="3119"/>
                </a:lnTo>
                <a:lnTo>
                  <a:pt x="2770" y="3117"/>
                </a:lnTo>
                <a:lnTo>
                  <a:pt x="2756" y="3114"/>
                </a:lnTo>
                <a:lnTo>
                  <a:pt x="2728" y="3103"/>
                </a:lnTo>
                <a:lnTo>
                  <a:pt x="2707" y="3083"/>
                </a:lnTo>
                <a:lnTo>
                  <a:pt x="2692" y="3058"/>
                </a:lnTo>
                <a:lnTo>
                  <a:pt x="2688" y="3044"/>
                </a:lnTo>
                <a:lnTo>
                  <a:pt x="2675" y="2980"/>
                </a:lnTo>
                <a:lnTo>
                  <a:pt x="2652" y="2847"/>
                </a:lnTo>
                <a:lnTo>
                  <a:pt x="2629" y="2626"/>
                </a:lnTo>
                <a:lnTo>
                  <a:pt x="2616" y="2305"/>
                </a:lnTo>
                <a:lnTo>
                  <a:pt x="2627" y="1965"/>
                </a:lnTo>
                <a:lnTo>
                  <a:pt x="2663" y="1619"/>
                </a:lnTo>
                <a:lnTo>
                  <a:pt x="2708" y="1364"/>
                </a:lnTo>
                <a:lnTo>
                  <a:pt x="2745" y="1199"/>
                </a:lnTo>
                <a:lnTo>
                  <a:pt x="2790" y="1039"/>
                </a:lnTo>
                <a:lnTo>
                  <a:pt x="2842" y="888"/>
                </a:lnTo>
                <a:lnTo>
                  <a:pt x="2901" y="744"/>
                </a:lnTo>
                <a:lnTo>
                  <a:pt x="2967" y="611"/>
                </a:lnTo>
                <a:lnTo>
                  <a:pt x="3005" y="549"/>
                </a:lnTo>
                <a:lnTo>
                  <a:pt x="2951" y="574"/>
                </a:lnTo>
                <a:lnTo>
                  <a:pt x="2838" y="646"/>
                </a:lnTo>
                <a:lnTo>
                  <a:pt x="2776" y="696"/>
                </a:lnTo>
                <a:lnTo>
                  <a:pt x="2734" y="735"/>
                </a:lnTo>
                <a:lnTo>
                  <a:pt x="2645" y="834"/>
                </a:lnTo>
                <a:lnTo>
                  <a:pt x="2552" y="961"/>
                </a:lnTo>
                <a:lnTo>
                  <a:pt x="2463" y="1120"/>
                </a:lnTo>
                <a:lnTo>
                  <a:pt x="2378" y="1311"/>
                </a:lnTo>
                <a:lnTo>
                  <a:pt x="2300" y="1542"/>
                </a:lnTo>
                <a:lnTo>
                  <a:pt x="2233" y="1812"/>
                </a:lnTo>
                <a:lnTo>
                  <a:pt x="2178" y="2128"/>
                </a:lnTo>
                <a:lnTo>
                  <a:pt x="2158" y="2306"/>
                </a:lnTo>
                <a:lnTo>
                  <a:pt x="2155" y="2324"/>
                </a:lnTo>
                <a:lnTo>
                  <a:pt x="2139" y="2354"/>
                </a:lnTo>
                <a:lnTo>
                  <a:pt x="2115" y="2377"/>
                </a:lnTo>
                <a:lnTo>
                  <a:pt x="2083" y="2390"/>
                </a:lnTo>
                <a:lnTo>
                  <a:pt x="2064" y="2391"/>
                </a:lnTo>
                <a:lnTo>
                  <a:pt x="2047" y="2391"/>
                </a:lnTo>
                <a:lnTo>
                  <a:pt x="2015" y="2380"/>
                </a:lnTo>
                <a:lnTo>
                  <a:pt x="1989" y="2358"/>
                </a:lnTo>
                <a:lnTo>
                  <a:pt x="1972" y="2329"/>
                </a:lnTo>
                <a:lnTo>
                  <a:pt x="1968" y="2312"/>
                </a:lnTo>
                <a:lnTo>
                  <a:pt x="1940" y="2155"/>
                </a:lnTo>
                <a:lnTo>
                  <a:pt x="1881" y="1866"/>
                </a:lnTo>
                <a:lnTo>
                  <a:pt x="1815" y="1604"/>
                </a:lnTo>
                <a:lnTo>
                  <a:pt x="1742" y="1364"/>
                </a:lnTo>
                <a:lnTo>
                  <a:pt x="1665" y="1151"/>
                </a:lnTo>
                <a:lnTo>
                  <a:pt x="1583" y="960"/>
                </a:lnTo>
                <a:lnTo>
                  <a:pt x="1498" y="790"/>
                </a:lnTo>
                <a:lnTo>
                  <a:pt x="1412" y="640"/>
                </a:lnTo>
                <a:lnTo>
                  <a:pt x="1324" y="509"/>
                </a:lnTo>
                <a:lnTo>
                  <a:pt x="1235" y="395"/>
                </a:lnTo>
                <a:lnTo>
                  <a:pt x="1145" y="299"/>
                </a:lnTo>
                <a:lnTo>
                  <a:pt x="1059" y="217"/>
                </a:lnTo>
                <a:lnTo>
                  <a:pt x="974" y="147"/>
                </a:lnTo>
                <a:lnTo>
                  <a:pt x="892" y="93"/>
                </a:lnTo>
                <a:lnTo>
                  <a:pt x="775" y="28"/>
                </a:lnTo>
                <a:lnTo>
                  <a:pt x="706" y="0"/>
                </a:lnTo>
                <a:lnTo>
                  <a:pt x="771" y="87"/>
                </a:lnTo>
                <a:lnTo>
                  <a:pt x="892" y="284"/>
                </a:lnTo>
                <a:lnTo>
                  <a:pt x="1003" y="503"/>
                </a:lnTo>
                <a:lnTo>
                  <a:pt x="1102" y="742"/>
                </a:lnTo>
                <a:lnTo>
                  <a:pt x="1190" y="997"/>
                </a:lnTo>
                <a:lnTo>
                  <a:pt x="1269" y="1262"/>
                </a:lnTo>
                <a:lnTo>
                  <a:pt x="1340" y="1534"/>
                </a:lnTo>
                <a:lnTo>
                  <a:pt x="1400" y="1810"/>
                </a:lnTo>
                <a:lnTo>
                  <a:pt x="1479" y="2223"/>
                </a:lnTo>
                <a:lnTo>
                  <a:pt x="1557" y="2747"/>
                </a:lnTo>
                <a:lnTo>
                  <a:pt x="1609" y="3212"/>
                </a:lnTo>
                <a:lnTo>
                  <a:pt x="1642" y="3590"/>
                </a:lnTo>
                <a:lnTo>
                  <a:pt x="1651" y="3729"/>
                </a:lnTo>
                <a:lnTo>
                  <a:pt x="1651" y="3748"/>
                </a:lnTo>
                <a:lnTo>
                  <a:pt x="1641" y="3781"/>
                </a:lnTo>
                <a:lnTo>
                  <a:pt x="1618" y="3809"/>
                </a:lnTo>
                <a:lnTo>
                  <a:pt x="1587" y="3827"/>
                </a:lnTo>
                <a:lnTo>
                  <a:pt x="1570" y="3830"/>
                </a:lnTo>
                <a:lnTo>
                  <a:pt x="1551" y="3833"/>
                </a:lnTo>
                <a:lnTo>
                  <a:pt x="1517" y="3824"/>
                </a:lnTo>
                <a:lnTo>
                  <a:pt x="1488" y="3804"/>
                </a:lnTo>
                <a:lnTo>
                  <a:pt x="1468" y="3776"/>
                </a:lnTo>
                <a:lnTo>
                  <a:pt x="1462" y="3758"/>
                </a:lnTo>
                <a:lnTo>
                  <a:pt x="1425" y="3608"/>
                </a:lnTo>
                <a:lnTo>
                  <a:pt x="1335" y="3328"/>
                </a:lnTo>
                <a:lnTo>
                  <a:pt x="1230" y="3068"/>
                </a:lnTo>
                <a:lnTo>
                  <a:pt x="1111" y="2834"/>
                </a:lnTo>
                <a:lnTo>
                  <a:pt x="977" y="2623"/>
                </a:lnTo>
                <a:lnTo>
                  <a:pt x="867" y="2482"/>
                </a:lnTo>
                <a:lnTo>
                  <a:pt x="790" y="2396"/>
                </a:lnTo>
                <a:lnTo>
                  <a:pt x="709" y="2316"/>
                </a:lnTo>
                <a:lnTo>
                  <a:pt x="625" y="2243"/>
                </a:lnTo>
                <a:lnTo>
                  <a:pt x="537" y="2175"/>
                </a:lnTo>
                <a:lnTo>
                  <a:pt x="448" y="2116"/>
                </a:lnTo>
                <a:lnTo>
                  <a:pt x="401" y="2089"/>
                </a:lnTo>
                <a:lnTo>
                  <a:pt x="346" y="2059"/>
                </a:lnTo>
                <a:lnTo>
                  <a:pt x="239" y="2008"/>
                </a:lnTo>
                <a:lnTo>
                  <a:pt x="88" y="1954"/>
                </a:lnTo>
                <a:lnTo>
                  <a:pt x="0" y="1932"/>
                </a:lnTo>
                <a:lnTo>
                  <a:pt x="59" y="1988"/>
                </a:lnTo>
                <a:lnTo>
                  <a:pt x="169" y="2102"/>
                </a:lnTo>
                <a:lnTo>
                  <a:pt x="314" y="2269"/>
                </a:lnTo>
                <a:lnTo>
                  <a:pt x="476" y="2489"/>
                </a:lnTo>
                <a:lnTo>
                  <a:pt x="601" y="2704"/>
                </a:lnTo>
                <a:lnTo>
                  <a:pt x="697" y="2910"/>
                </a:lnTo>
                <a:lnTo>
                  <a:pt x="766" y="3104"/>
                </a:lnTo>
                <a:lnTo>
                  <a:pt x="814" y="3287"/>
                </a:lnTo>
                <a:lnTo>
                  <a:pt x="841" y="3457"/>
                </a:lnTo>
                <a:lnTo>
                  <a:pt x="849" y="3534"/>
                </a:lnTo>
                <a:lnTo>
                  <a:pt x="854" y="3649"/>
                </a:lnTo>
                <a:lnTo>
                  <a:pt x="847" y="3856"/>
                </a:lnTo>
                <a:lnTo>
                  <a:pt x="823" y="4035"/>
                </a:lnTo>
                <a:lnTo>
                  <a:pt x="790" y="4179"/>
                </a:lnTo>
                <a:lnTo>
                  <a:pt x="772" y="4236"/>
                </a:lnTo>
                <a:lnTo>
                  <a:pt x="5907" y="4236"/>
                </a:lnTo>
                <a:lnTo>
                  <a:pt x="5885" y="4151"/>
                </a:lnTo>
                <a:lnTo>
                  <a:pt x="5849" y="3987"/>
                </a:lnTo>
                <a:lnTo>
                  <a:pt x="5825" y="3830"/>
                </a:lnTo>
                <a:lnTo>
                  <a:pt x="5808" y="3680"/>
                </a:lnTo>
                <a:lnTo>
                  <a:pt x="5799" y="3538"/>
                </a:lnTo>
                <a:lnTo>
                  <a:pt x="5799" y="3401"/>
                </a:lnTo>
                <a:lnTo>
                  <a:pt x="5811" y="3209"/>
                </a:lnTo>
                <a:lnTo>
                  <a:pt x="5847" y="2978"/>
                </a:lnTo>
                <a:lnTo>
                  <a:pt x="5903" y="2772"/>
                </a:lnTo>
                <a:lnTo>
                  <a:pt x="5973" y="2590"/>
                </a:lnTo>
                <a:lnTo>
                  <a:pt x="6054" y="2435"/>
                </a:lnTo>
                <a:lnTo>
                  <a:pt x="6096" y="236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8575">
            <a:noFill/>
            <a:round/>
            <a:headEnd/>
            <a:tailEnd/>
          </a:ln>
          <a:effectLst>
            <a:outerShdw dist="63500" dir="16200000" sx="115000" sy="115000" rotWithShape="0">
              <a:schemeClr val="tx1">
                <a:lumMod val="65000"/>
                <a:lumOff val="3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7823" y="5772727"/>
            <a:ext cx="176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3807938" y="5772727"/>
            <a:ext cx="39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862695" y="5779654"/>
            <a:ext cx="720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7965785" y="5772727"/>
            <a:ext cx="972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282299" y="5772727"/>
            <a:ext cx="3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1899" y="5779654"/>
            <a:ext cx="32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5"/>
          <p:cNvSpPr>
            <a:spLocks/>
          </p:cNvSpPr>
          <p:nvPr/>
        </p:nvSpPr>
        <p:spPr bwMode="auto">
          <a:xfrm>
            <a:off x="10753133" y="5572544"/>
            <a:ext cx="302260" cy="200184"/>
          </a:xfrm>
          <a:custGeom>
            <a:avLst/>
            <a:gdLst>
              <a:gd name="T0" fmla="*/ 6322 w 6395"/>
              <a:gd name="T1" fmla="*/ 2076 h 4236"/>
              <a:gd name="T2" fmla="*/ 6143 w 6395"/>
              <a:gd name="T3" fmla="*/ 2102 h 4236"/>
              <a:gd name="T4" fmla="*/ 5785 w 6395"/>
              <a:gd name="T5" fmla="*/ 2388 h 4236"/>
              <a:gd name="T6" fmla="*/ 5554 w 6395"/>
              <a:gd name="T7" fmla="*/ 2705 h 4236"/>
              <a:gd name="T8" fmla="*/ 5345 w 6395"/>
              <a:gd name="T9" fmla="*/ 3171 h 4236"/>
              <a:gd name="T10" fmla="*/ 5247 w 6395"/>
              <a:gd name="T11" fmla="*/ 3222 h 4236"/>
              <a:gd name="T12" fmla="*/ 5165 w 6395"/>
              <a:gd name="T13" fmla="*/ 3149 h 4236"/>
              <a:gd name="T14" fmla="*/ 5197 w 6395"/>
              <a:gd name="T15" fmla="*/ 2344 h 4236"/>
              <a:gd name="T16" fmla="*/ 5436 w 6395"/>
              <a:gd name="T17" fmla="*/ 1337 h 4236"/>
              <a:gd name="T18" fmla="*/ 5749 w 6395"/>
              <a:gd name="T19" fmla="*/ 643 h 4236"/>
              <a:gd name="T20" fmla="*/ 5574 w 6395"/>
              <a:gd name="T21" fmla="*/ 713 h 4236"/>
              <a:gd name="T22" fmla="*/ 5070 w 6395"/>
              <a:gd name="T23" fmla="*/ 1372 h 4236"/>
              <a:gd name="T24" fmla="*/ 4648 w 6395"/>
              <a:gd name="T25" fmla="*/ 2344 h 4236"/>
              <a:gd name="T26" fmla="*/ 4503 w 6395"/>
              <a:gd name="T27" fmla="*/ 2806 h 4236"/>
              <a:gd name="T28" fmla="*/ 4405 w 6395"/>
              <a:gd name="T29" fmla="*/ 2832 h 4236"/>
              <a:gd name="T30" fmla="*/ 4337 w 6395"/>
              <a:gd name="T31" fmla="*/ 2740 h 4236"/>
              <a:gd name="T32" fmla="*/ 4265 w 6395"/>
              <a:gd name="T33" fmla="*/ 1956 h 4236"/>
              <a:gd name="T34" fmla="*/ 4095 w 6395"/>
              <a:gd name="T35" fmla="*/ 1343 h 4236"/>
              <a:gd name="T36" fmla="*/ 4052 w 6395"/>
              <a:gd name="T37" fmla="*/ 1784 h 4236"/>
              <a:gd name="T38" fmla="*/ 3775 w 6395"/>
              <a:gd name="T39" fmla="*/ 3341 h 4236"/>
              <a:gd name="T40" fmla="*/ 3708 w 6395"/>
              <a:gd name="T41" fmla="*/ 3464 h 4236"/>
              <a:gd name="T42" fmla="*/ 3610 w 6395"/>
              <a:gd name="T43" fmla="*/ 3453 h 4236"/>
              <a:gd name="T44" fmla="*/ 3565 w 6395"/>
              <a:gd name="T45" fmla="*/ 3225 h 4236"/>
              <a:gd name="T46" fmla="*/ 3456 w 6395"/>
              <a:gd name="T47" fmla="*/ 2260 h 4236"/>
              <a:gd name="T48" fmla="*/ 3299 w 6395"/>
              <a:gd name="T49" fmla="*/ 1873 h 4236"/>
              <a:gd name="T50" fmla="*/ 2986 w 6395"/>
              <a:gd name="T51" fmla="*/ 2808 h 4236"/>
              <a:gd name="T52" fmla="*/ 2839 w 6395"/>
              <a:gd name="T53" fmla="*/ 3100 h 4236"/>
              <a:gd name="T54" fmla="*/ 2756 w 6395"/>
              <a:gd name="T55" fmla="*/ 3114 h 4236"/>
              <a:gd name="T56" fmla="*/ 2688 w 6395"/>
              <a:gd name="T57" fmla="*/ 3044 h 4236"/>
              <a:gd name="T58" fmla="*/ 2616 w 6395"/>
              <a:gd name="T59" fmla="*/ 2305 h 4236"/>
              <a:gd name="T60" fmla="*/ 2745 w 6395"/>
              <a:gd name="T61" fmla="*/ 1199 h 4236"/>
              <a:gd name="T62" fmla="*/ 2967 w 6395"/>
              <a:gd name="T63" fmla="*/ 611 h 4236"/>
              <a:gd name="T64" fmla="*/ 2776 w 6395"/>
              <a:gd name="T65" fmla="*/ 696 h 4236"/>
              <a:gd name="T66" fmla="*/ 2463 w 6395"/>
              <a:gd name="T67" fmla="*/ 1120 h 4236"/>
              <a:gd name="T68" fmla="*/ 2178 w 6395"/>
              <a:gd name="T69" fmla="*/ 2128 h 4236"/>
              <a:gd name="T70" fmla="*/ 2115 w 6395"/>
              <a:gd name="T71" fmla="*/ 2377 h 4236"/>
              <a:gd name="T72" fmla="*/ 2015 w 6395"/>
              <a:gd name="T73" fmla="*/ 2380 h 4236"/>
              <a:gd name="T74" fmla="*/ 1940 w 6395"/>
              <a:gd name="T75" fmla="*/ 2155 h 4236"/>
              <a:gd name="T76" fmla="*/ 1665 w 6395"/>
              <a:gd name="T77" fmla="*/ 1151 h 4236"/>
              <a:gd name="T78" fmla="*/ 1324 w 6395"/>
              <a:gd name="T79" fmla="*/ 509 h 4236"/>
              <a:gd name="T80" fmla="*/ 974 w 6395"/>
              <a:gd name="T81" fmla="*/ 147 h 4236"/>
              <a:gd name="T82" fmla="*/ 771 w 6395"/>
              <a:gd name="T83" fmla="*/ 87 h 4236"/>
              <a:gd name="T84" fmla="*/ 1190 w 6395"/>
              <a:gd name="T85" fmla="*/ 997 h 4236"/>
              <a:gd name="T86" fmla="*/ 1479 w 6395"/>
              <a:gd name="T87" fmla="*/ 2223 h 4236"/>
              <a:gd name="T88" fmla="*/ 1651 w 6395"/>
              <a:gd name="T89" fmla="*/ 3729 h 4236"/>
              <a:gd name="T90" fmla="*/ 1587 w 6395"/>
              <a:gd name="T91" fmla="*/ 3827 h 4236"/>
              <a:gd name="T92" fmla="*/ 1488 w 6395"/>
              <a:gd name="T93" fmla="*/ 3804 h 4236"/>
              <a:gd name="T94" fmla="*/ 1335 w 6395"/>
              <a:gd name="T95" fmla="*/ 3328 h 4236"/>
              <a:gd name="T96" fmla="*/ 867 w 6395"/>
              <a:gd name="T97" fmla="*/ 2482 h 4236"/>
              <a:gd name="T98" fmla="*/ 537 w 6395"/>
              <a:gd name="T99" fmla="*/ 2175 h 4236"/>
              <a:gd name="T100" fmla="*/ 239 w 6395"/>
              <a:gd name="T101" fmla="*/ 2008 h 4236"/>
              <a:gd name="T102" fmla="*/ 169 w 6395"/>
              <a:gd name="T103" fmla="*/ 2102 h 4236"/>
              <a:gd name="T104" fmla="*/ 697 w 6395"/>
              <a:gd name="T105" fmla="*/ 2910 h 4236"/>
              <a:gd name="T106" fmla="*/ 849 w 6395"/>
              <a:gd name="T107" fmla="*/ 3534 h 4236"/>
              <a:gd name="T108" fmla="*/ 790 w 6395"/>
              <a:gd name="T109" fmla="*/ 4179 h 4236"/>
              <a:gd name="T110" fmla="*/ 5849 w 6395"/>
              <a:gd name="T111" fmla="*/ 3987 h 4236"/>
              <a:gd name="T112" fmla="*/ 5799 w 6395"/>
              <a:gd name="T113" fmla="*/ 3401 h 4236"/>
              <a:gd name="T114" fmla="*/ 5973 w 6395"/>
              <a:gd name="T115" fmla="*/ 2590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395" h="4236">
                <a:moveTo>
                  <a:pt x="6096" y="2367"/>
                </a:moveTo>
                <a:lnTo>
                  <a:pt x="6132" y="2311"/>
                </a:lnTo>
                <a:lnTo>
                  <a:pt x="6207" y="2208"/>
                </a:lnTo>
                <a:lnTo>
                  <a:pt x="6322" y="2076"/>
                </a:lnTo>
                <a:lnTo>
                  <a:pt x="6395" y="2007"/>
                </a:lnTo>
                <a:lnTo>
                  <a:pt x="6343" y="2020"/>
                </a:lnTo>
                <a:lnTo>
                  <a:pt x="6241" y="2056"/>
                </a:lnTo>
                <a:lnTo>
                  <a:pt x="6143" y="2102"/>
                </a:lnTo>
                <a:lnTo>
                  <a:pt x="6050" y="2158"/>
                </a:lnTo>
                <a:lnTo>
                  <a:pt x="5957" y="2226"/>
                </a:lnTo>
                <a:lnTo>
                  <a:pt x="5870" y="2302"/>
                </a:lnTo>
                <a:lnTo>
                  <a:pt x="5785" y="2388"/>
                </a:lnTo>
                <a:lnTo>
                  <a:pt x="5704" y="2485"/>
                </a:lnTo>
                <a:lnTo>
                  <a:pt x="5665" y="2537"/>
                </a:lnTo>
                <a:lnTo>
                  <a:pt x="5625" y="2593"/>
                </a:lnTo>
                <a:lnTo>
                  <a:pt x="5554" y="2705"/>
                </a:lnTo>
                <a:lnTo>
                  <a:pt x="5468" y="2865"/>
                </a:lnTo>
                <a:lnTo>
                  <a:pt x="5363" y="3113"/>
                </a:lnTo>
                <a:lnTo>
                  <a:pt x="5351" y="3155"/>
                </a:lnTo>
                <a:lnTo>
                  <a:pt x="5345" y="3171"/>
                </a:lnTo>
                <a:lnTo>
                  <a:pt x="5325" y="3198"/>
                </a:lnTo>
                <a:lnTo>
                  <a:pt x="5298" y="3215"/>
                </a:lnTo>
                <a:lnTo>
                  <a:pt x="5265" y="3224"/>
                </a:lnTo>
                <a:lnTo>
                  <a:pt x="5247" y="3222"/>
                </a:lnTo>
                <a:lnTo>
                  <a:pt x="5230" y="3220"/>
                </a:lnTo>
                <a:lnTo>
                  <a:pt x="5200" y="3204"/>
                </a:lnTo>
                <a:lnTo>
                  <a:pt x="5178" y="3179"/>
                </a:lnTo>
                <a:lnTo>
                  <a:pt x="5165" y="3149"/>
                </a:lnTo>
                <a:lnTo>
                  <a:pt x="5162" y="3132"/>
                </a:lnTo>
                <a:lnTo>
                  <a:pt x="5158" y="2965"/>
                </a:lnTo>
                <a:lnTo>
                  <a:pt x="5168" y="2645"/>
                </a:lnTo>
                <a:lnTo>
                  <a:pt x="5197" y="2344"/>
                </a:lnTo>
                <a:lnTo>
                  <a:pt x="5242" y="2060"/>
                </a:lnTo>
                <a:lnTo>
                  <a:pt x="5298" y="1798"/>
                </a:lnTo>
                <a:lnTo>
                  <a:pt x="5364" y="1556"/>
                </a:lnTo>
                <a:lnTo>
                  <a:pt x="5436" y="1337"/>
                </a:lnTo>
                <a:lnTo>
                  <a:pt x="5511" y="1141"/>
                </a:lnTo>
                <a:lnTo>
                  <a:pt x="5547" y="1055"/>
                </a:lnTo>
                <a:lnTo>
                  <a:pt x="5616" y="901"/>
                </a:lnTo>
                <a:lnTo>
                  <a:pt x="5749" y="643"/>
                </a:lnTo>
                <a:lnTo>
                  <a:pt x="5808" y="541"/>
                </a:lnTo>
                <a:lnTo>
                  <a:pt x="5767" y="565"/>
                </a:lnTo>
                <a:lnTo>
                  <a:pt x="5688" y="620"/>
                </a:lnTo>
                <a:lnTo>
                  <a:pt x="5574" y="713"/>
                </a:lnTo>
                <a:lnTo>
                  <a:pt x="5432" y="856"/>
                </a:lnTo>
                <a:lnTo>
                  <a:pt x="5301" y="1016"/>
                </a:lnTo>
                <a:lnTo>
                  <a:pt x="5180" y="1190"/>
                </a:lnTo>
                <a:lnTo>
                  <a:pt x="5070" y="1372"/>
                </a:lnTo>
                <a:lnTo>
                  <a:pt x="4971" y="1557"/>
                </a:lnTo>
                <a:lnTo>
                  <a:pt x="4881" y="1745"/>
                </a:lnTo>
                <a:lnTo>
                  <a:pt x="4766" y="2018"/>
                </a:lnTo>
                <a:lnTo>
                  <a:pt x="4648" y="2344"/>
                </a:lnTo>
                <a:lnTo>
                  <a:pt x="4540" y="2701"/>
                </a:lnTo>
                <a:lnTo>
                  <a:pt x="4527" y="2762"/>
                </a:lnTo>
                <a:lnTo>
                  <a:pt x="4521" y="2777"/>
                </a:lnTo>
                <a:lnTo>
                  <a:pt x="4503" y="2806"/>
                </a:lnTo>
                <a:lnTo>
                  <a:pt x="4474" y="2826"/>
                </a:lnTo>
                <a:lnTo>
                  <a:pt x="4441" y="2835"/>
                </a:lnTo>
                <a:lnTo>
                  <a:pt x="4423" y="2835"/>
                </a:lnTo>
                <a:lnTo>
                  <a:pt x="4405" y="2832"/>
                </a:lnTo>
                <a:lnTo>
                  <a:pt x="4374" y="2816"/>
                </a:lnTo>
                <a:lnTo>
                  <a:pt x="4351" y="2790"/>
                </a:lnTo>
                <a:lnTo>
                  <a:pt x="4338" y="2759"/>
                </a:lnTo>
                <a:lnTo>
                  <a:pt x="4337" y="2740"/>
                </a:lnTo>
                <a:lnTo>
                  <a:pt x="4334" y="2613"/>
                </a:lnTo>
                <a:lnTo>
                  <a:pt x="4320" y="2374"/>
                </a:lnTo>
                <a:lnTo>
                  <a:pt x="4297" y="2157"/>
                </a:lnTo>
                <a:lnTo>
                  <a:pt x="4265" y="1956"/>
                </a:lnTo>
                <a:lnTo>
                  <a:pt x="4228" y="1776"/>
                </a:lnTo>
                <a:lnTo>
                  <a:pt x="4186" y="1614"/>
                </a:lnTo>
                <a:lnTo>
                  <a:pt x="4141" y="1470"/>
                </a:lnTo>
                <a:lnTo>
                  <a:pt x="4095" y="1343"/>
                </a:lnTo>
                <a:lnTo>
                  <a:pt x="4071" y="1285"/>
                </a:lnTo>
                <a:lnTo>
                  <a:pt x="4072" y="1364"/>
                </a:lnTo>
                <a:lnTo>
                  <a:pt x="4069" y="1527"/>
                </a:lnTo>
                <a:lnTo>
                  <a:pt x="4052" y="1784"/>
                </a:lnTo>
                <a:lnTo>
                  <a:pt x="4012" y="2132"/>
                </a:lnTo>
                <a:lnTo>
                  <a:pt x="3958" y="2471"/>
                </a:lnTo>
                <a:lnTo>
                  <a:pt x="3870" y="2931"/>
                </a:lnTo>
                <a:lnTo>
                  <a:pt x="3775" y="3341"/>
                </a:lnTo>
                <a:lnTo>
                  <a:pt x="3761" y="3401"/>
                </a:lnTo>
                <a:lnTo>
                  <a:pt x="3755" y="3417"/>
                </a:lnTo>
                <a:lnTo>
                  <a:pt x="3735" y="3446"/>
                </a:lnTo>
                <a:lnTo>
                  <a:pt x="3708" y="3464"/>
                </a:lnTo>
                <a:lnTo>
                  <a:pt x="3675" y="3473"/>
                </a:lnTo>
                <a:lnTo>
                  <a:pt x="3657" y="3472"/>
                </a:lnTo>
                <a:lnTo>
                  <a:pt x="3640" y="3469"/>
                </a:lnTo>
                <a:lnTo>
                  <a:pt x="3610" y="3453"/>
                </a:lnTo>
                <a:lnTo>
                  <a:pt x="3587" y="3428"/>
                </a:lnTo>
                <a:lnTo>
                  <a:pt x="3574" y="3397"/>
                </a:lnTo>
                <a:lnTo>
                  <a:pt x="3571" y="3379"/>
                </a:lnTo>
                <a:lnTo>
                  <a:pt x="3565" y="3225"/>
                </a:lnTo>
                <a:lnTo>
                  <a:pt x="3546" y="2942"/>
                </a:lnTo>
                <a:lnTo>
                  <a:pt x="3522" y="2687"/>
                </a:lnTo>
                <a:lnTo>
                  <a:pt x="3490" y="2461"/>
                </a:lnTo>
                <a:lnTo>
                  <a:pt x="3456" y="2260"/>
                </a:lnTo>
                <a:lnTo>
                  <a:pt x="3418" y="2086"/>
                </a:lnTo>
                <a:lnTo>
                  <a:pt x="3361" y="1866"/>
                </a:lnTo>
                <a:lnTo>
                  <a:pt x="3322" y="1755"/>
                </a:lnTo>
                <a:lnTo>
                  <a:pt x="3299" y="1873"/>
                </a:lnTo>
                <a:lnTo>
                  <a:pt x="3238" y="2106"/>
                </a:lnTo>
                <a:lnTo>
                  <a:pt x="3169" y="2331"/>
                </a:lnTo>
                <a:lnTo>
                  <a:pt x="3094" y="2540"/>
                </a:lnTo>
                <a:lnTo>
                  <a:pt x="2986" y="2808"/>
                </a:lnTo>
                <a:lnTo>
                  <a:pt x="2884" y="3034"/>
                </a:lnTo>
                <a:lnTo>
                  <a:pt x="2868" y="3065"/>
                </a:lnTo>
                <a:lnTo>
                  <a:pt x="2861" y="3078"/>
                </a:lnTo>
                <a:lnTo>
                  <a:pt x="2839" y="3100"/>
                </a:lnTo>
                <a:lnTo>
                  <a:pt x="2815" y="3113"/>
                </a:lnTo>
                <a:lnTo>
                  <a:pt x="2786" y="3119"/>
                </a:lnTo>
                <a:lnTo>
                  <a:pt x="2770" y="3117"/>
                </a:lnTo>
                <a:lnTo>
                  <a:pt x="2756" y="3114"/>
                </a:lnTo>
                <a:lnTo>
                  <a:pt x="2728" y="3103"/>
                </a:lnTo>
                <a:lnTo>
                  <a:pt x="2707" y="3083"/>
                </a:lnTo>
                <a:lnTo>
                  <a:pt x="2692" y="3058"/>
                </a:lnTo>
                <a:lnTo>
                  <a:pt x="2688" y="3044"/>
                </a:lnTo>
                <a:lnTo>
                  <a:pt x="2675" y="2980"/>
                </a:lnTo>
                <a:lnTo>
                  <a:pt x="2652" y="2847"/>
                </a:lnTo>
                <a:lnTo>
                  <a:pt x="2629" y="2626"/>
                </a:lnTo>
                <a:lnTo>
                  <a:pt x="2616" y="2305"/>
                </a:lnTo>
                <a:lnTo>
                  <a:pt x="2627" y="1965"/>
                </a:lnTo>
                <a:lnTo>
                  <a:pt x="2663" y="1619"/>
                </a:lnTo>
                <a:lnTo>
                  <a:pt x="2708" y="1364"/>
                </a:lnTo>
                <a:lnTo>
                  <a:pt x="2745" y="1199"/>
                </a:lnTo>
                <a:lnTo>
                  <a:pt x="2790" y="1039"/>
                </a:lnTo>
                <a:lnTo>
                  <a:pt x="2842" y="888"/>
                </a:lnTo>
                <a:lnTo>
                  <a:pt x="2901" y="744"/>
                </a:lnTo>
                <a:lnTo>
                  <a:pt x="2967" y="611"/>
                </a:lnTo>
                <a:lnTo>
                  <a:pt x="3005" y="549"/>
                </a:lnTo>
                <a:lnTo>
                  <a:pt x="2951" y="574"/>
                </a:lnTo>
                <a:lnTo>
                  <a:pt x="2838" y="646"/>
                </a:lnTo>
                <a:lnTo>
                  <a:pt x="2776" y="696"/>
                </a:lnTo>
                <a:lnTo>
                  <a:pt x="2734" y="735"/>
                </a:lnTo>
                <a:lnTo>
                  <a:pt x="2645" y="834"/>
                </a:lnTo>
                <a:lnTo>
                  <a:pt x="2552" y="961"/>
                </a:lnTo>
                <a:lnTo>
                  <a:pt x="2463" y="1120"/>
                </a:lnTo>
                <a:lnTo>
                  <a:pt x="2378" y="1311"/>
                </a:lnTo>
                <a:lnTo>
                  <a:pt x="2300" y="1542"/>
                </a:lnTo>
                <a:lnTo>
                  <a:pt x="2233" y="1812"/>
                </a:lnTo>
                <a:lnTo>
                  <a:pt x="2178" y="2128"/>
                </a:lnTo>
                <a:lnTo>
                  <a:pt x="2158" y="2306"/>
                </a:lnTo>
                <a:lnTo>
                  <a:pt x="2155" y="2324"/>
                </a:lnTo>
                <a:lnTo>
                  <a:pt x="2139" y="2354"/>
                </a:lnTo>
                <a:lnTo>
                  <a:pt x="2115" y="2377"/>
                </a:lnTo>
                <a:lnTo>
                  <a:pt x="2083" y="2390"/>
                </a:lnTo>
                <a:lnTo>
                  <a:pt x="2064" y="2391"/>
                </a:lnTo>
                <a:lnTo>
                  <a:pt x="2047" y="2391"/>
                </a:lnTo>
                <a:lnTo>
                  <a:pt x="2015" y="2380"/>
                </a:lnTo>
                <a:lnTo>
                  <a:pt x="1989" y="2358"/>
                </a:lnTo>
                <a:lnTo>
                  <a:pt x="1972" y="2329"/>
                </a:lnTo>
                <a:lnTo>
                  <a:pt x="1968" y="2312"/>
                </a:lnTo>
                <a:lnTo>
                  <a:pt x="1940" y="2155"/>
                </a:lnTo>
                <a:lnTo>
                  <a:pt x="1881" y="1866"/>
                </a:lnTo>
                <a:lnTo>
                  <a:pt x="1815" y="1604"/>
                </a:lnTo>
                <a:lnTo>
                  <a:pt x="1742" y="1364"/>
                </a:lnTo>
                <a:lnTo>
                  <a:pt x="1665" y="1151"/>
                </a:lnTo>
                <a:lnTo>
                  <a:pt x="1583" y="960"/>
                </a:lnTo>
                <a:lnTo>
                  <a:pt x="1498" y="790"/>
                </a:lnTo>
                <a:lnTo>
                  <a:pt x="1412" y="640"/>
                </a:lnTo>
                <a:lnTo>
                  <a:pt x="1324" y="509"/>
                </a:lnTo>
                <a:lnTo>
                  <a:pt x="1235" y="395"/>
                </a:lnTo>
                <a:lnTo>
                  <a:pt x="1145" y="299"/>
                </a:lnTo>
                <a:lnTo>
                  <a:pt x="1059" y="217"/>
                </a:lnTo>
                <a:lnTo>
                  <a:pt x="974" y="147"/>
                </a:lnTo>
                <a:lnTo>
                  <a:pt x="892" y="93"/>
                </a:lnTo>
                <a:lnTo>
                  <a:pt x="775" y="28"/>
                </a:lnTo>
                <a:lnTo>
                  <a:pt x="706" y="0"/>
                </a:lnTo>
                <a:lnTo>
                  <a:pt x="771" y="87"/>
                </a:lnTo>
                <a:lnTo>
                  <a:pt x="892" y="284"/>
                </a:lnTo>
                <a:lnTo>
                  <a:pt x="1003" y="503"/>
                </a:lnTo>
                <a:lnTo>
                  <a:pt x="1102" y="742"/>
                </a:lnTo>
                <a:lnTo>
                  <a:pt x="1190" y="997"/>
                </a:lnTo>
                <a:lnTo>
                  <a:pt x="1269" y="1262"/>
                </a:lnTo>
                <a:lnTo>
                  <a:pt x="1340" y="1534"/>
                </a:lnTo>
                <a:lnTo>
                  <a:pt x="1400" y="1810"/>
                </a:lnTo>
                <a:lnTo>
                  <a:pt x="1479" y="2223"/>
                </a:lnTo>
                <a:lnTo>
                  <a:pt x="1557" y="2747"/>
                </a:lnTo>
                <a:lnTo>
                  <a:pt x="1609" y="3212"/>
                </a:lnTo>
                <a:lnTo>
                  <a:pt x="1642" y="3590"/>
                </a:lnTo>
                <a:lnTo>
                  <a:pt x="1651" y="3729"/>
                </a:lnTo>
                <a:lnTo>
                  <a:pt x="1651" y="3748"/>
                </a:lnTo>
                <a:lnTo>
                  <a:pt x="1641" y="3781"/>
                </a:lnTo>
                <a:lnTo>
                  <a:pt x="1618" y="3809"/>
                </a:lnTo>
                <a:lnTo>
                  <a:pt x="1587" y="3827"/>
                </a:lnTo>
                <a:lnTo>
                  <a:pt x="1570" y="3830"/>
                </a:lnTo>
                <a:lnTo>
                  <a:pt x="1551" y="3833"/>
                </a:lnTo>
                <a:lnTo>
                  <a:pt x="1517" y="3824"/>
                </a:lnTo>
                <a:lnTo>
                  <a:pt x="1488" y="3804"/>
                </a:lnTo>
                <a:lnTo>
                  <a:pt x="1468" y="3776"/>
                </a:lnTo>
                <a:lnTo>
                  <a:pt x="1462" y="3758"/>
                </a:lnTo>
                <a:lnTo>
                  <a:pt x="1425" y="3608"/>
                </a:lnTo>
                <a:lnTo>
                  <a:pt x="1335" y="3328"/>
                </a:lnTo>
                <a:lnTo>
                  <a:pt x="1230" y="3068"/>
                </a:lnTo>
                <a:lnTo>
                  <a:pt x="1111" y="2834"/>
                </a:lnTo>
                <a:lnTo>
                  <a:pt x="977" y="2623"/>
                </a:lnTo>
                <a:lnTo>
                  <a:pt x="867" y="2482"/>
                </a:lnTo>
                <a:lnTo>
                  <a:pt x="790" y="2396"/>
                </a:lnTo>
                <a:lnTo>
                  <a:pt x="709" y="2316"/>
                </a:lnTo>
                <a:lnTo>
                  <a:pt x="625" y="2243"/>
                </a:lnTo>
                <a:lnTo>
                  <a:pt x="537" y="2175"/>
                </a:lnTo>
                <a:lnTo>
                  <a:pt x="448" y="2116"/>
                </a:lnTo>
                <a:lnTo>
                  <a:pt x="401" y="2089"/>
                </a:lnTo>
                <a:lnTo>
                  <a:pt x="346" y="2059"/>
                </a:lnTo>
                <a:lnTo>
                  <a:pt x="239" y="2008"/>
                </a:lnTo>
                <a:lnTo>
                  <a:pt x="88" y="1954"/>
                </a:lnTo>
                <a:lnTo>
                  <a:pt x="0" y="1932"/>
                </a:lnTo>
                <a:lnTo>
                  <a:pt x="59" y="1988"/>
                </a:lnTo>
                <a:lnTo>
                  <a:pt x="169" y="2102"/>
                </a:lnTo>
                <a:lnTo>
                  <a:pt x="314" y="2269"/>
                </a:lnTo>
                <a:lnTo>
                  <a:pt x="476" y="2489"/>
                </a:lnTo>
                <a:lnTo>
                  <a:pt x="601" y="2704"/>
                </a:lnTo>
                <a:lnTo>
                  <a:pt x="697" y="2910"/>
                </a:lnTo>
                <a:lnTo>
                  <a:pt x="766" y="3104"/>
                </a:lnTo>
                <a:lnTo>
                  <a:pt x="814" y="3287"/>
                </a:lnTo>
                <a:lnTo>
                  <a:pt x="841" y="3457"/>
                </a:lnTo>
                <a:lnTo>
                  <a:pt x="849" y="3534"/>
                </a:lnTo>
                <a:lnTo>
                  <a:pt x="854" y="3649"/>
                </a:lnTo>
                <a:lnTo>
                  <a:pt x="847" y="3856"/>
                </a:lnTo>
                <a:lnTo>
                  <a:pt x="823" y="4035"/>
                </a:lnTo>
                <a:lnTo>
                  <a:pt x="790" y="4179"/>
                </a:lnTo>
                <a:lnTo>
                  <a:pt x="772" y="4236"/>
                </a:lnTo>
                <a:lnTo>
                  <a:pt x="5907" y="4236"/>
                </a:lnTo>
                <a:lnTo>
                  <a:pt x="5885" y="4151"/>
                </a:lnTo>
                <a:lnTo>
                  <a:pt x="5849" y="3987"/>
                </a:lnTo>
                <a:lnTo>
                  <a:pt x="5825" y="3830"/>
                </a:lnTo>
                <a:lnTo>
                  <a:pt x="5808" y="3680"/>
                </a:lnTo>
                <a:lnTo>
                  <a:pt x="5799" y="3538"/>
                </a:lnTo>
                <a:lnTo>
                  <a:pt x="5799" y="3401"/>
                </a:lnTo>
                <a:lnTo>
                  <a:pt x="5811" y="3209"/>
                </a:lnTo>
                <a:lnTo>
                  <a:pt x="5847" y="2978"/>
                </a:lnTo>
                <a:lnTo>
                  <a:pt x="5903" y="2772"/>
                </a:lnTo>
                <a:lnTo>
                  <a:pt x="5973" y="2590"/>
                </a:lnTo>
                <a:lnTo>
                  <a:pt x="6054" y="2435"/>
                </a:lnTo>
                <a:lnTo>
                  <a:pt x="6096" y="236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28575">
            <a:noFill/>
            <a:round/>
            <a:headEnd/>
            <a:tailEnd/>
          </a:ln>
          <a:effectLst>
            <a:outerShdw dist="63500" dir="16200000" sx="115000" sy="115000" rotWithShape="0">
              <a:schemeClr val="tx1">
                <a:lumMod val="65000"/>
                <a:lumOff val="3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308851" y="5779654"/>
            <a:ext cx="1764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6638D80-945A-4430-99C5-3EC51C4C0384}"/>
              </a:ext>
            </a:extLst>
          </p:cNvPr>
          <p:cNvSpPr/>
          <p:nvPr/>
        </p:nvSpPr>
        <p:spPr>
          <a:xfrm>
            <a:off x="2812778" y="1538874"/>
            <a:ext cx="6695243" cy="1462580"/>
          </a:xfrm>
          <a:prstGeom prst="rect">
            <a:avLst/>
          </a:prstGeom>
          <a:solidFill>
            <a:schemeClr val="accent6">
              <a:lumMod val="40000"/>
              <a:lumOff val="60000"/>
              <a:alpha val="71000"/>
            </a:schemeClr>
          </a:solidFill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latin typeface="HY강M" panose="02030600000101010101" pitchFamily="18" charset="-127"/>
                <a:ea typeface="HY강M" panose="02030600000101010101" pitchFamily="18" charset="-127"/>
              </a:rPr>
              <a:t>FIFA ONLINE 4</a:t>
            </a:r>
            <a:r>
              <a:rPr lang="ko-KR" altLang="en-US" sz="2800" b="1" i="1" kern="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sz="2800" b="1" i="1" kern="0" dirty="0">
                <a:latin typeface="HY강M" panose="02030600000101010101" pitchFamily="18" charset="-127"/>
                <a:ea typeface="HY강M" panose="02030600000101010101" pitchFamily="18" charset="-127"/>
              </a:rPr>
              <a:t>Bigdata</a:t>
            </a:r>
            <a:r>
              <a:rPr lang="ko-KR" altLang="en-US" sz="2800" b="1" i="1" kern="0" dirty="0">
                <a:latin typeface="HY강M" panose="02030600000101010101" pitchFamily="18" charset="-127"/>
                <a:ea typeface="HY강M" panose="02030600000101010101" pitchFamily="18" charset="-127"/>
              </a:rPr>
              <a:t> 분석을 통한 </a:t>
            </a:r>
            <a:r>
              <a:rPr lang="ko-KR" altLang="en-US" sz="3600" b="1" i="1" kern="0" dirty="0">
                <a:latin typeface="HY강M" panose="02030600000101010101" pitchFamily="18" charset="-127"/>
                <a:ea typeface="HY강M" panose="02030600000101010101" pitchFamily="18" charset="-127"/>
              </a:rPr>
              <a:t>축구경기 승부예측</a:t>
            </a:r>
            <a:endParaRPr lang="en-US" altLang="ko-KR" sz="2800" b="1" i="1" kern="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82C954-D9E7-426A-93E0-69BAEA583AFB}"/>
              </a:ext>
            </a:extLst>
          </p:cNvPr>
          <p:cNvSpPr/>
          <p:nvPr/>
        </p:nvSpPr>
        <p:spPr>
          <a:xfrm>
            <a:off x="2942378" y="3402586"/>
            <a:ext cx="6695243" cy="2105192"/>
          </a:xfrm>
          <a:prstGeom prst="rect">
            <a:avLst/>
          </a:prstGeom>
          <a:solidFill>
            <a:schemeClr val="accent6">
              <a:lumMod val="40000"/>
              <a:lumOff val="60000"/>
              <a:alpha val="71000"/>
            </a:schemeClr>
          </a:solidFill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팀명</a:t>
            </a:r>
            <a:r>
              <a:rPr lang="en-US" altLang="ko-KR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en-US" altLang="ko-KR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PEACH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팀원</a:t>
            </a:r>
            <a:r>
              <a:rPr lang="en-US" altLang="ko-KR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구본아</a:t>
            </a:r>
            <a:r>
              <a:rPr lang="en-US" altLang="ko-KR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윤성규</a:t>
            </a:r>
            <a:r>
              <a:rPr lang="en-US" altLang="ko-KR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이의정</a:t>
            </a:r>
            <a:r>
              <a:rPr lang="en-US" altLang="ko-KR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,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최현수</a:t>
            </a:r>
            <a:endParaRPr lang="en-US" altLang="ko-KR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훈련과정명</a:t>
            </a:r>
            <a:r>
              <a:rPr lang="en-US" altLang="ko-KR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프로젝트형 </a:t>
            </a:r>
            <a:r>
              <a:rPr lang="ko-KR" altLang="en-US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머신러닝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기반 빅데이터 분석 전문가 양성과정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운영기관명</a:t>
            </a:r>
            <a:r>
              <a:rPr lang="en-US" altLang="ko-KR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: </a:t>
            </a:r>
            <a:r>
              <a: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한양대학교 산학협력단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DCA0CDB-6B40-4BDB-BB92-108BE5E5C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5A16003-B5EF-4FC2-B2D2-E01035ABA56D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72810CA-A29B-4316-A944-A85D10F64F2C}"/>
              </a:ext>
            </a:extLst>
          </p:cNvPr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B1D6167-DDFE-405D-8176-1912C4D8A968}"/>
                </a:ext>
              </a:extLst>
            </p:cNvPr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B02AE7E-D8BC-4B86-A2BD-D7F21580FC2F}"/>
                </a:ext>
              </a:extLst>
            </p:cNvPr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4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U자형 화살표 2">
              <a:extLst>
                <a:ext uri="{FF2B5EF4-FFF2-40B4-BE49-F238E27FC236}">
                  <a16:creationId xmlns:a16="http://schemas.microsoft.com/office/drawing/2014/main" id="{ABD838F8-6D74-41E8-919E-142785510B4F}"/>
                </a:ext>
              </a:extLst>
            </p:cNvPr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U자형 화살표 108">
              <a:extLst>
                <a:ext uri="{FF2B5EF4-FFF2-40B4-BE49-F238E27FC236}">
                  <a16:creationId xmlns:a16="http://schemas.microsoft.com/office/drawing/2014/main" id="{67D4C2EB-5E72-4B94-9AA9-431D9A9218EA}"/>
                </a:ext>
              </a:extLst>
            </p:cNvPr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U자형 화살표 109">
              <a:extLst>
                <a:ext uri="{FF2B5EF4-FFF2-40B4-BE49-F238E27FC236}">
                  <a16:creationId xmlns:a16="http://schemas.microsoft.com/office/drawing/2014/main" id="{3BA918D3-F7EC-415D-96B2-06B978638E2A}"/>
                </a:ext>
              </a:extLst>
            </p:cNvPr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U자형 화살표 110">
              <a:extLst>
                <a:ext uri="{FF2B5EF4-FFF2-40B4-BE49-F238E27FC236}">
                  <a16:creationId xmlns:a16="http://schemas.microsoft.com/office/drawing/2014/main" id="{0AA95D9A-3AFA-4C56-A8E9-F8D0C5D42D19}"/>
                </a:ext>
              </a:extLst>
            </p:cNvPr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U자형 화살표 111">
              <a:extLst>
                <a:ext uri="{FF2B5EF4-FFF2-40B4-BE49-F238E27FC236}">
                  <a16:creationId xmlns:a16="http://schemas.microsoft.com/office/drawing/2014/main" id="{CC432089-45C6-4845-9481-921B0803284A}"/>
                </a:ext>
              </a:extLst>
            </p:cNvPr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U자형 화살표 112">
              <a:extLst>
                <a:ext uri="{FF2B5EF4-FFF2-40B4-BE49-F238E27FC236}">
                  <a16:creationId xmlns:a16="http://schemas.microsoft.com/office/drawing/2014/main" id="{2853007D-B2C4-491C-B6D9-CEA37467D3D2}"/>
                </a:ext>
              </a:extLst>
            </p:cNvPr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U자형 화살표 113">
              <a:extLst>
                <a:ext uri="{FF2B5EF4-FFF2-40B4-BE49-F238E27FC236}">
                  <a16:creationId xmlns:a16="http://schemas.microsoft.com/office/drawing/2014/main" id="{419542FF-D158-46B5-BE3F-8D9085B70A4D}"/>
                </a:ext>
              </a:extLst>
            </p:cNvPr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U자형 화살표 114">
              <a:extLst>
                <a:ext uri="{FF2B5EF4-FFF2-40B4-BE49-F238E27FC236}">
                  <a16:creationId xmlns:a16="http://schemas.microsoft.com/office/drawing/2014/main" id="{7BC28196-C394-488A-AAD4-9E7AEEC69073}"/>
                </a:ext>
              </a:extLst>
            </p:cNvPr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U자형 화살표 115">
              <a:extLst>
                <a:ext uri="{FF2B5EF4-FFF2-40B4-BE49-F238E27FC236}">
                  <a16:creationId xmlns:a16="http://schemas.microsoft.com/office/drawing/2014/main" id="{940EF479-E682-4FE8-8DD9-651669F3C7B6}"/>
                </a:ext>
              </a:extLst>
            </p:cNvPr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U자형 화살표 116">
              <a:extLst>
                <a:ext uri="{FF2B5EF4-FFF2-40B4-BE49-F238E27FC236}">
                  <a16:creationId xmlns:a16="http://schemas.microsoft.com/office/drawing/2014/main" id="{3766D822-EF3D-4C3D-AA89-858C82FE1DFD}"/>
                </a:ext>
              </a:extLst>
            </p:cNvPr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U자형 화살표 117">
              <a:extLst>
                <a:ext uri="{FF2B5EF4-FFF2-40B4-BE49-F238E27FC236}">
                  <a16:creationId xmlns:a16="http://schemas.microsoft.com/office/drawing/2014/main" id="{5E21B2EC-06A8-4CCA-8178-A07BB3B86DA1}"/>
                </a:ext>
              </a:extLst>
            </p:cNvPr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U자형 화살표 118">
              <a:extLst>
                <a:ext uri="{FF2B5EF4-FFF2-40B4-BE49-F238E27FC236}">
                  <a16:creationId xmlns:a16="http://schemas.microsoft.com/office/drawing/2014/main" id="{FBD915D3-15BC-42F4-BE8D-BE833ABBE126}"/>
                </a:ext>
              </a:extLst>
            </p:cNvPr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U자형 화살표 119">
              <a:extLst>
                <a:ext uri="{FF2B5EF4-FFF2-40B4-BE49-F238E27FC236}">
                  <a16:creationId xmlns:a16="http://schemas.microsoft.com/office/drawing/2014/main" id="{7DF5DF42-ED22-410B-9824-E4E0E588E58F}"/>
                </a:ext>
              </a:extLst>
            </p:cNvPr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1054" name="그룹 1053"/>
          <p:cNvGrpSpPr/>
          <p:nvPr/>
        </p:nvGrpSpPr>
        <p:grpSpPr>
          <a:xfrm>
            <a:off x="9103139" y="4955588"/>
            <a:ext cx="1155472" cy="1154771"/>
            <a:chOff x="8781914" y="-2002292"/>
            <a:chExt cx="2617788" cy="2616200"/>
          </a:xfrm>
          <a:effectLst/>
        </p:grpSpPr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2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3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6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8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9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0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1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2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3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24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26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27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28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29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0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1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2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3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4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5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36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1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070" y="2733309"/>
            <a:ext cx="4566795" cy="3472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6419" y="2733309"/>
            <a:ext cx="4287912" cy="3620397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68367" y="2178459"/>
            <a:ext cx="1125020" cy="1304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</a:t>
            </a:r>
            <a:r>
              <a:rPr lang="ko-KR" altLang="en-US" sz="17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상세 기록 조회</a:t>
            </a:r>
            <a:endParaRPr lang="en-ID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21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372" b="-1"/>
          <a:stretch/>
        </p:blipFill>
        <p:spPr>
          <a:xfrm>
            <a:off x="1473448" y="2897811"/>
            <a:ext cx="4617806" cy="320542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93D9C67-9465-4009-BF22-7B5BC4178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" r="7809"/>
          <a:stretch/>
        </p:blipFill>
        <p:spPr>
          <a:xfrm>
            <a:off x="6357845" y="2897811"/>
            <a:ext cx="4992382" cy="3205419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B55040DE-8ED6-4B6A-BE56-D804DCB3A6C7}"/>
              </a:ext>
            </a:extLst>
          </p:cNvPr>
          <p:cNvSpPr txBox="1">
            <a:spLocks/>
          </p:cNvSpPr>
          <p:nvPr/>
        </p:nvSpPr>
        <p:spPr>
          <a:xfrm>
            <a:off x="683973" y="2347757"/>
            <a:ext cx="4271692" cy="438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Code_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닉네임 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크롤링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079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83972" y="2347757"/>
            <a:ext cx="7100993" cy="4387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Code_MATCH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별 경기 기록 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크롤링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스크레이핑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r="31258"/>
          <a:stretch/>
        </p:blipFill>
        <p:spPr>
          <a:xfrm>
            <a:off x="4538188" y="2909881"/>
            <a:ext cx="3246777" cy="28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40A9EC3-7FFA-4B02-B90E-8B53AB2C8E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" r="26369"/>
          <a:stretch/>
        </p:blipFill>
        <p:spPr>
          <a:xfrm>
            <a:off x="8082377" y="2907858"/>
            <a:ext cx="3246777" cy="288202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C30121E-E289-4F78-B4EC-58B8CC0D2A41}"/>
              </a:ext>
            </a:extLst>
          </p:cNvPr>
          <p:cNvGrpSpPr/>
          <p:nvPr/>
        </p:nvGrpSpPr>
        <p:grpSpPr>
          <a:xfrm>
            <a:off x="993999" y="2907858"/>
            <a:ext cx="3246777" cy="2882023"/>
            <a:chOff x="993999" y="2907858"/>
            <a:chExt cx="3246777" cy="288202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3DEB77-86D4-473C-BE50-68E8F9302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1" t="-70" r="20297"/>
            <a:stretch/>
          </p:blipFill>
          <p:spPr>
            <a:xfrm>
              <a:off x="993999" y="2907858"/>
              <a:ext cx="3246777" cy="288202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339A7A4-65C6-4108-8E88-5E29EC5074FE}"/>
                </a:ext>
              </a:extLst>
            </p:cNvPr>
            <p:cNvSpPr/>
            <p:nvPr/>
          </p:nvSpPr>
          <p:spPr>
            <a:xfrm>
              <a:off x="1771543" y="4352925"/>
              <a:ext cx="676827" cy="5715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FCE33BF-F0ED-4B6D-9F88-CED21D8EA4D2}"/>
                </a:ext>
              </a:extLst>
            </p:cNvPr>
            <p:cNvSpPr/>
            <p:nvPr/>
          </p:nvSpPr>
          <p:spPr>
            <a:xfrm>
              <a:off x="1771543" y="4495938"/>
              <a:ext cx="371581" cy="5715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93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3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3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3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t="71" r="37448" b="-1"/>
          <a:stretch/>
        </p:blipFill>
        <p:spPr>
          <a:xfrm>
            <a:off x="683973" y="3125288"/>
            <a:ext cx="3858240" cy="2621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" t="-1241" r="33738"/>
          <a:stretch/>
        </p:blipFill>
        <p:spPr>
          <a:xfrm>
            <a:off x="4797112" y="3128872"/>
            <a:ext cx="3057988" cy="2621345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24441" y="1571544"/>
            <a:ext cx="4174468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Code_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데이터프레임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0A9EC3-7FFA-4B02-B90E-8B53AB2C8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5906" y="3125288"/>
            <a:ext cx="3441796" cy="26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300" fill="hold"/>
                                        <p:tgtEl>
                                          <p:spTgt spid="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3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3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A picture containing person, man&#10;&#10;Description automatically generated">
            <a:extLst>
              <a:ext uri="{FF2B5EF4-FFF2-40B4-BE49-F238E27FC236}">
                <a16:creationId xmlns:a16="http://schemas.microsoft.com/office/drawing/2014/main" id="{AF2A91E5-BB1F-4A14-AA27-C0BD406F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68" r="26211" b="1"/>
          <a:stretch/>
        </p:blipFill>
        <p:spPr>
          <a:xfrm>
            <a:off x="289491" y="2414727"/>
            <a:ext cx="5598844" cy="3550352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41777" y="2015302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</a:t>
            </a:r>
            <a:r>
              <a:rPr lang="ko-KR" altLang="en-US" sz="72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전처리</a:t>
            </a:r>
            <a:endParaRPr lang="en-ID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46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</a:t>
            </a:r>
            <a:r>
              <a:rPr lang="ko-KR" alt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전처리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3126" y="2808363"/>
            <a:ext cx="6604576" cy="3370515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24441" y="1517516"/>
            <a:ext cx="4837748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데이터프레임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전처리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 후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)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0DC9307D-B2D9-4030-BEC5-F07144301417}"/>
              </a:ext>
            </a:extLst>
          </p:cNvPr>
          <p:cNvSpPr txBox="1">
            <a:spLocks/>
          </p:cNvSpPr>
          <p:nvPr/>
        </p:nvSpPr>
        <p:spPr>
          <a:xfrm>
            <a:off x="998377" y="2387137"/>
            <a:ext cx="3376469" cy="29934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몰수패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 삭제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  <a:p>
            <a:pPr algn="l"/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  <a:p>
            <a:pPr algn="l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승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(3),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무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(1),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패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(0)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지정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  <a:p>
            <a:pPr algn="l"/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  <a:p>
            <a:pPr algn="l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Columns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를 실제 경기 데이터와 비슷하게 조정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3E4FE04F-0D63-4A8E-984D-9D0A198F492C}"/>
              </a:ext>
            </a:extLst>
          </p:cNvPr>
          <p:cNvSpPr/>
          <p:nvPr/>
        </p:nvSpPr>
        <p:spPr>
          <a:xfrm>
            <a:off x="451408" y="3391604"/>
            <a:ext cx="405780" cy="2619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7" name="Rectangle 17">
            <a:extLst>
              <a:ext uri="{FF2B5EF4-FFF2-40B4-BE49-F238E27FC236}">
                <a16:creationId xmlns:a16="http://schemas.microsoft.com/office/drawing/2014/main" id="{01CD8AA4-6C22-4E33-887C-CD3BF3A7D695}"/>
              </a:ext>
            </a:extLst>
          </p:cNvPr>
          <p:cNvSpPr/>
          <p:nvPr/>
        </p:nvSpPr>
        <p:spPr>
          <a:xfrm>
            <a:off x="458114" y="4050714"/>
            <a:ext cx="405780" cy="2946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8" name="Rectangle 17">
            <a:extLst>
              <a:ext uri="{FF2B5EF4-FFF2-40B4-BE49-F238E27FC236}">
                <a16:creationId xmlns:a16="http://schemas.microsoft.com/office/drawing/2014/main" id="{E2C0D25F-A064-43AE-9E53-A5DEF38F4ADD}"/>
              </a:ext>
            </a:extLst>
          </p:cNvPr>
          <p:cNvSpPr/>
          <p:nvPr/>
        </p:nvSpPr>
        <p:spPr>
          <a:xfrm>
            <a:off x="468810" y="4832417"/>
            <a:ext cx="405780" cy="2946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v</a:t>
            </a:r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3B995033-4343-4BAE-B52E-15A04130E076}"/>
              </a:ext>
            </a:extLst>
          </p:cNvPr>
          <p:cNvSpPr/>
          <p:nvPr/>
        </p:nvSpPr>
        <p:spPr>
          <a:xfrm rot="16200000">
            <a:off x="4391910" y="4199763"/>
            <a:ext cx="466520" cy="80489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68674554-8361-4EE5-9772-CEB574B6A5DD}"/>
              </a:ext>
            </a:extLst>
          </p:cNvPr>
          <p:cNvSpPr/>
          <p:nvPr/>
        </p:nvSpPr>
        <p:spPr>
          <a:xfrm rot="16200000">
            <a:off x="4203166" y="4063021"/>
            <a:ext cx="479281" cy="73322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32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</a:t>
            </a:r>
            <a:r>
              <a:rPr lang="ko-KR" altLang="en-US" sz="3200" b="1" dirty="0" err="1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전처리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6589" y="2264596"/>
            <a:ext cx="4167447" cy="2902821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-450263" y="1558298"/>
            <a:ext cx="4837748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                     탐색적 데이터 분석</a:t>
            </a:r>
            <a:endParaRPr lang="en-ID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4D33C09A-FDF5-40E1-8F62-67B0A08F30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186" y="3207096"/>
            <a:ext cx="2575372" cy="3015189"/>
          </a:xfrm>
          <a:prstGeom prst="rect">
            <a:avLst/>
          </a:prstGeom>
        </p:spPr>
      </p:pic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E5D2A61-EC9A-4CA3-A341-65AEA46A3DB8}"/>
              </a:ext>
            </a:extLst>
          </p:cNvPr>
          <p:cNvSpPr/>
          <p:nvPr/>
        </p:nvSpPr>
        <p:spPr>
          <a:xfrm rot="16200000">
            <a:off x="3827700" y="3965393"/>
            <a:ext cx="518972" cy="96517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EBCDDE6A-9E0D-4E32-9749-79C47A9FCE48}"/>
              </a:ext>
            </a:extLst>
          </p:cNvPr>
          <p:cNvSpPr/>
          <p:nvPr/>
        </p:nvSpPr>
        <p:spPr>
          <a:xfrm rot="16200000">
            <a:off x="3629508" y="3838100"/>
            <a:ext cx="533167" cy="87923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F2E4424-15D6-400D-9727-74C58638D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8909" y="3919185"/>
            <a:ext cx="3836724" cy="2639667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B4618E06-BEBA-4C6F-9B0D-1529937E8F39}"/>
              </a:ext>
            </a:extLst>
          </p:cNvPr>
          <p:cNvSpPr txBox="1">
            <a:spLocks/>
          </p:cNvSpPr>
          <p:nvPr/>
        </p:nvSpPr>
        <p:spPr>
          <a:xfrm>
            <a:off x="489258" y="2797515"/>
            <a:ext cx="2889690" cy="3800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“ pip install pandas-profiling “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69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>
            <a:extLst>
              <a:ext uri="{FF2B5EF4-FFF2-40B4-BE49-F238E27FC236}">
                <a16:creationId xmlns:a16="http://schemas.microsoft.com/office/drawing/2014/main" id="{59D7E2DD-C6F7-4EE1-AF87-C5C72C097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137" y="2459943"/>
            <a:ext cx="4912067" cy="327982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41777" y="2015302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모델링</a:t>
            </a:r>
            <a:endParaRPr lang="en-ID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07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모델링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-1539" r="1645"/>
          <a:stretch/>
        </p:blipFill>
        <p:spPr>
          <a:xfrm>
            <a:off x="610824" y="3283164"/>
            <a:ext cx="4986614" cy="2399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 t="1451" r="5111"/>
          <a:stretch/>
        </p:blipFill>
        <p:spPr>
          <a:xfrm>
            <a:off x="5815456" y="3283164"/>
            <a:ext cx="5619923" cy="2815308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15246" y="1707089"/>
            <a:ext cx="1885803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알고리즘 선택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2CA5704E-EBF6-442B-8F3F-897A9C22F6B0}"/>
              </a:ext>
            </a:extLst>
          </p:cNvPr>
          <p:cNvSpPr txBox="1">
            <a:spLocks/>
          </p:cNvSpPr>
          <p:nvPr/>
        </p:nvSpPr>
        <p:spPr>
          <a:xfrm>
            <a:off x="2452884" y="1862347"/>
            <a:ext cx="4981801" cy="1249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Random Forest “</a:t>
            </a:r>
            <a:endParaRPr lang="en-ID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B0DF80B-5B0D-4361-B205-2693C4072EDA}"/>
              </a:ext>
            </a:extLst>
          </p:cNvPr>
          <p:cNvSpPr txBox="1">
            <a:spLocks/>
          </p:cNvSpPr>
          <p:nvPr/>
        </p:nvSpPr>
        <p:spPr>
          <a:xfrm>
            <a:off x="6833595" y="2486873"/>
            <a:ext cx="8930565" cy="6757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Regression, </a:t>
            </a:r>
            <a:r>
              <a:rPr lang="en-US" sz="1800" b="1" strike="sngStrik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AdaBoostClassifier</a:t>
            </a:r>
            <a:r>
              <a:rPr lang="en-US" sz="18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l"/>
            <a:r>
              <a:rPr lang="en-US" sz="1800" b="1" strike="sngStrik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BaggingClassifier</a:t>
            </a:r>
            <a:r>
              <a:rPr lang="en-US" sz="18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strike="sngStrik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GradientBoosting</a:t>
            </a:r>
            <a:endParaRPr lang="en-ID" sz="1800" b="1" strike="sngStrik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5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">
            <a:extLst>
              <a:ext uri="{FF2B5EF4-FFF2-40B4-BE49-F238E27FC236}">
                <a16:creationId xmlns:a16="http://schemas.microsoft.com/office/drawing/2014/main" id="{014D2A7B-4C06-4A16-B754-9C9A183E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2541" y="2114267"/>
            <a:ext cx="4289259" cy="39711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41777" y="2015302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4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검증</a:t>
            </a:r>
            <a:endParaRPr lang="en-ID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7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3" descr="A football player on a field&#10;&#10;Description automatically generated">
            <a:extLst>
              <a:ext uri="{FF2B5EF4-FFF2-40B4-BE49-F238E27FC236}">
                <a16:creationId xmlns:a16="http://schemas.microsoft.com/office/drawing/2014/main" id="{8CC5830E-3513-4951-85EF-8027A29C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41" y="2189733"/>
            <a:ext cx="4033698" cy="3261059"/>
          </a:xfrm>
          <a:prstGeom prst="rect">
            <a:avLst/>
          </a:prstGeom>
        </p:spPr>
      </p:pic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681A42DA-F797-48EA-8B11-B594A5FA8C69}"/>
              </a:ext>
            </a:extLst>
          </p:cNvPr>
          <p:cNvSpPr/>
          <p:nvPr/>
        </p:nvSpPr>
        <p:spPr>
          <a:xfrm>
            <a:off x="78527" y="1935310"/>
            <a:ext cx="12039600" cy="434471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4" name="Rectangle 30">
            <a:extLst>
              <a:ext uri="{FF2B5EF4-FFF2-40B4-BE49-F238E27FC236}">
                <a16:creationId xmlns:a16="http://schemas.microsoft.com/office/drawing/2014/main" id="{04957FDB-5E02-4EE3-97B2-3392B77F3CDD}"/>
              </a:ext>
            </a:extLst>
          </p:cNvPr>
          <p:cNvSpPr/>
          <p:nvPr/>
        </p:nvSpPr>
        <p:spPr>
          <a:xfrm>
            <a:off x="1391908" y="2172506"/>
            <a:ext cx="4032692" cy="12307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 b="1" spc="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5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7569236" y="1928542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배경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6169859" y="1954718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58">
            <a:extLst>
              <a:ext uri="{FF2B5EF4-FFF2-40B4-BE49-F238E27FC236}">
                <a16:creationId xmlns:a16="http://schemas.microsoft.com/office/drawing/2014/main" id="{FE0CEEA9-F47C-49BB-AE3E-4975E3AF61E2}"/>
              </a:ext>
            </a:extLst>
          </p:cNvPr>
          <p:cNvSpPr/>
          <p:nvPr/>
        </p:nvSpPr>
        <p:spPr>
          <a:xfrm>
            <a:off x="6161577" y="3727522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706448" y="2189733"/>
            <a:ext cx="1741517" cy="11336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목차</a:t>
            </a:r>
            <a:endParaRPr lang="en-ID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Rectangle 58">
            <a:extLst>
              <a:ext uri="{FF2B5EF4-FFF2-40B4-BE49-F238E27FC236}">
                <a16:creationId xmlns:a16="http://schemas.microsoft.com/office/drawing/2014/main" id="{BAD07A48-CFF8-48AB-B90A-1A6D1CA012E7}"/>
              </a:ext>
            </a:extLst>
          </p:cNvPr>
          <p:cNvSpPr/>
          <p:nvPr/>
        </p:nvSpPr>
        <p:spPr>
          <a:xfrm>
            <a:off x="6169859" y="4613923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Rectangle 59">
            <a:extLst>
              <a:ext uri="{FF2B5EF4-FFF2-40B4-BE49-F238E27FC236}">
                <a16:creationId xmlns:a16="http://schemas.microsoft.com/office/drawing/2014/main" id="{FA2FBA31-F453-44EA-91AB-0E9A5F955B02}"/>
              </a:ext>
            </a:extLst>
          </p:cNvPr>
          <p:cNvSpPr/>
          <p:nvPr/>
        </p:nvSpPr>
        <p:spPr>
          <a:xfrm>
            <a:off x="6169859" y="2841120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ctangle 58">
            <a:extLst>
              <a:ext uri="{FF2B5EF4-FFF2-40B4-BE49-F238E27FC236}">
                <a16:creationId xmlns:a16="http://schemas.microsoft.com/office/drawing/2014/main" id="{1322080C-AF80-482E-82A4-5CE4AE2453EB}"/>
              </a:ext>
            </a:extLst>
          </p:cNvPr>
          <p:cNvSpPr/>
          <p:nvPr/>
        </p:nvSpPr>
        <p:spPr>
          <a:xfrm>
            <a:off x="6169859" y="5500324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0D1C5A8-6E4E-49A0-B5FE-E7F48442A7CE}"/>
              </a:ext>
            </a:extLst>
          </p:cNvPr>
          <p:cNvSpPr txBox="1"/>
          <p:nvPr/>
        </p:nvSpPr>
        <p:spPr>
          <a:xfrm>
            <a:off x="7569236" y="2809105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팀 구성 및 역할</a:t>
            </a:r>
            <a:endParaRPr lang="en-US" altLang="ko-KR" sz="2000" b="1" i="0" u="none" strike="noStrike" dirty="0"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9A80080-CA9B-4B9E-BF28-6A2E7FCE43D8}"/>
              </a:ext>
            </a:extLst>
          </p:cNvPr>
          <p:cNvSpPr txBox="1"/>
          <p:nvPr/>
        </p:nvSpPr>
        <p:spPr>
          <a:xfrm>
            <a:off x="7569236" y="3689667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수행절차 및 방법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37B6396-BB90-4438-8A7B-8000774014B5}"/>
              </a:ext>
            </a:extLst>
          </p:cNvPr>
          <p:cNvSpPr txBox="1"/>
          <p:nvPr/>
        </p:nvSpPr>
        <p:spPr>
          <a:xfrm>
            <a:off x="7569236" y="4570231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6D13300-5948-4E83-A99F-45B7F5426B3D}"/>
              </a:ext>
            </a:extLst>
          </p:cNvPr>
          <p:cNvSpPr txBox="1"/>
          <p:nvPr/>
        </p:nvSpPr>
        <p:spPr>
          <a:xfrm>
            <a:off x="7569236" y="5450792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349160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검증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2941" r="30164"/>
          <a:stretch/>
        </p:blipFill>
        <p:spPr>
          <a:xfrm>
            <a:off x="764737" y="3102656"/>
            <a:ext cx="5302433" cy="17470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2941" r="29624"/>
          <a:stretch/>
        </p:blipFill>
        <p:spPr>
          <a:xfrm>
            <a:off x="6252695" y="3102656"/>
            <a:ext cx="5175496" cy="2078944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15246" y="1707089"/>
            <a:ext cx="1885803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파라미터 조정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2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>
            <a:extLst>
              <a:ext uri="{FF2B5EF4-FFF2-40B4-BE49-F238E27FC236}">
                <a16:creationId xmlns:a16="http://schemas.microsoft.com/office/drawing/2014/main" id="{BF7C2AE6-2613-4D58-AD18-F5BF8E6FC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137" y="2719940"/>
            <a:ext cx="4912067" cy="275983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41777" y="2015302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7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예측</a:t>
            </a:r>
            <a:endParaRPr lang="en-ID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5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예측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15246" y="1707089"/>
            <a:ext cx="2436298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실제 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Data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입력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B85443D-87D3-4D1F-BF86-E0A961E82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59" y="3044001"/>
            <a:ext cx="704850" cy="6096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66F1252-1AF7-4672-BA1C-FD1951B6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652" y="3046370"/>
            <a:ext cx="645399" cy="609600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7CCCE34A-BE7B-4AD0-AB12-0D04D9E5FE7E}"/>
              </a:ext>
            </a:extLst>
          </p:cNvPr>
          <p:cNvSpPr txBox="1">
            <a:spLocks/>
          </p:cNvSpPr>
          <p:nvPr/>
        </p:nvSpPr>
        <p:spPr>
          <a:xfrm>
            <a:off x="1300810" y="2382103"/>
            <a:ext cx="1128493" cy="1164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vs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996B90B7-BA42-4388-A162-2A34AAFA1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0487" y="2317352"/>
            <a:ext cx="8213030" cy="41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62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타원 95">
            <a:extLst>
              <a:ext uri="{FF2B5EF4-FFF2-40B4-BE49-F238E27FC236}">
                <a16:creationId xmlns:a16="http://schemas.microsoft.com/office/drawing/2014/main" id="{C8DC8BDB-29C8-4DED-97F1-BD8F8394C1C8}"/>
              </a:ext>
            </a:extLst>
          </p:cNvPr>
          <p:cNvSpPr/>
          <p:nvPr/>
        </p:nvSpPr>
        <p:spPr>
          <a:xfrm>
            <a:off x="7145120" y="4581855"/>
            <a:ext cx="3298770" cy="2074343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1A611B-4AE9-4CE2-B92E-3D99BA30C5D8}"/>
              </a:ext>
            </a:extLst>
          </p:cNvPr>
          <p:cNvSpPr/>
          <p:nvPr/>
        </p:nvSpPr>
        <p:spPr>
          <a:xfrm>
            <a:off x="8342183" y="1670457"/>
            <a:ext cx="3298770" cy="2636691"/>
          </a:xfrm>
          <a:prstGeom prst="ellipse">
            <a:avLst/>
          </a:prstGeom>
          <a:solidFill>
            <a:srgbClr val="9DC3E6">
              <a:alpha val="50196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Picture 3">
            <a:extLst>
              <a:ext uri="{FF2B5EF4-FFF2-40B4-BE49-F238E27FC236}">
                <a16:creationId xmlns:a16="http://schemas.microsoft.com/office/drawing/2014/main" id="{2CCDF694-8A86-44E1-8690-1D9387581F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618" y="2123065"/>
            <a:ext cx="2978385" cy="397118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 err="1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느낀점</a:t>
            </a:r>
            <a:endParaRPr lang="ko-KR" altLang="en-US" sz="2000" b="1" i="0" u="none" strike="noStrike" dirty="0"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05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5" name="Picture 3">
            <a:extLst>
              <a:ext uri="{FF2B5EF4-FFF2-40B4-BE49-F238E27FC236}">
                <a16:creationId xmlns:a16="http://schemas.microsoft.com/office/drawing/2014/main" id="{1B23D3BC-1CA2-43B8-AACD-B9A85F6AFB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821" y="2131955"/>
            <a:ext cx="2978385" cy="397118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EAE969DD-AA1A-4265-85AB-D529C6B37300}"/>
              </a:ext>
            </a:extLst>
          </p:cNvPr>
          <p:cNvSpPr txBox="1">
            <a:spLocks/>
          </p:cNvSpPr>
          <p:nvPr/>
        </p:nvSpPr>
        <p:spPr>
          <a:xfrm>
            <a:off x="9199982" y="3567818"/>
            <a:ext cx="1350485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역할분담</a:t>
            </a:r>
            <a:endParaRPr lang="en-ID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9BF00EB-376C-4633-9497-9900E10C55E8}"/>
              </a:ext>
            </a:extLst>
          </p:cNvPr>
          <p:cNvSpPr txBox="1">
            <a:spLocks/>
          </p:cNvSpPr>
          <p:nvPr/>
        </p:nvSpPr>
        <p:spPr>
          <a:xfrm>
            <a:off x="9251922" y="2061088"/>
            <a:ext cx="1926741" cy="772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진행 현황 점검</a:t>
            </a:r>
            <a:endParaRPr lang="en-US" altLang="ko-KR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D8880D5-3361-4637-82E9-62FE5B634983}"/>
              </a:ext>
            </a:extLst>
          </p:cNvPr>
          <p:cNvSpPr txBox="1">
            <a:spLocks/>
          </p:cNvSpPr>
          <p:nvPr/>
        </p:nvSpPr>
        <p:spPr>
          <a:xfrm>
            <a:off x="8477694" y="2461771"/>
            <a:ext cx="1350485" cy="906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필기 정리</a:t>
            </a:r>
            <a:endParaRPr lang="en-US" altLang="ko-KR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141CB84C-AB91-42D0-9742-C89FF74338C2}"/>
              </a:ext>
            </a:extLst>
          </p:cNvPr>
          <p:cNvSpPr txBox="1">
            <a:spLocks/>
          </p:cNvSpPr>
          <p:nvPr/>
        </p:nvSpPr>
        <p:spPr>
          <a:xfrm>
            <a:off x="8342183" y="4947384"/>
            <a:ext cx="857799" cy="906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ko-KR" sz="2000" b="1" dirty="0">
              <a:solidFill>
                <a:schemeClr val="bg1"/>
              </a:solidFill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8871182A-539D-452E-9A4A-537F62065642}"/>
              </a:ext>
            </a:extLst>
          </p:cNvPr>
          <p:cNvSpPr txBox="1">
            <a:spLocks/>
          </p:cNvSpPr>
          <p:nvPr/>
        </p:nvSpPr>
        <p:spPr>
          <a:xfrm>
            <a:off x="10016172" y="3006942"/>
            <a:ext cx="1350485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흥미진진</a:t>
            </a:r>
            <a:endParaRPr lang="en-ID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539A6431-141C-4869-8A35-6BD7A1476666}"/>
              </a:ext>
            </a:extLst>
          </p:cNvPr>
          <p:cNvSpPr txBox="1">
            <a:spLocks/>
          </p:cNvSpPr>
          <p:nvPr/>
        </p:nvSpPr>
        <p:spPr>
          <a:xfrm>
            <a:off x="9828179" y="2143051"/>
            <a:ext cx="1350485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95A1091-114C-4753-89FB-5F819A4524FA}"/>
              </a:ext>
            </a:extLst>
          </p:cNvPr>
          <p:cNvSpPr txBox="1">
            <a:spLocks/>
          </p:cNvSpPr>
          <p:nvPr/>
        </p:nvSpPr>
        <p:spPr>
          <a:xfrm>
            <a:off x="7582209" y="5308319"/>
            <a:ext cx="1350485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주제 선정</a:t>
            </a:r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6A02AE36-11E9-4FD6-98DC-427AE07C4DBE}"/>
              </a:ext>
            </a:extLst>
          </p:cNvPr>
          <p:cNvSpPr txBox="1">
            <a:spLocks/>
          </p:cNvSpPr>
          <p:nvPr/>
        </p:nvSpPr>
        <p:spPr>
          <a:xfrm>
            <a:off x="7936706" y="4767948"/>
            <a:ext cx="1350485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20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코딩 실력</a:t>
            </a:r>
            <a:endParaRPr lang="en-ID" sz="20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994B387D-0AD9-4834-80CC-21BEDC043F61}"/>
              </a:ext>
            </a:extLst>
          </p:cNvPr>
          <p:cNvSpPr txBox="1">
            <a:spLocks/>
          </p:cNvSpPr>
          <p:nvPr/>
        </p:nvSpPr>
        <p:spPr>
          <a:xfrm>
            <a:off x="8846594" y="5158627"/>
            <a:ext cx="1597296" cy="518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  <a:p>
            <a:pPr algn="l"/>
            <a:r>
              <a:rPr lang="ko-KR" altLang="en-US" sz="1600" b="1" dirty="0" err="1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크롤링</a:t>
            </a:r>
            <a:r>
              <a:rPr lang="ko-KR" altLang="en-US" sz="1600" b="1" dirty="0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rPr>
              <a:t> 방화벽</a:t>
            </a:r>
            <a:endParaRPr lang="en-ID" sz="1600" b="1" dirty="0">
              <a:solidFill>
                <a:schemeClr val="bg1"/>
              </a:solidFill>
              <a:latin typeface="HY강M" panose="02030600000101010101" pitchFamily="18" charset="-127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F4F0C7-1584-4D10-B3D6-20919E6A8385}"/>
              </a:ext>
            </a:extLst>
          </p:cNvPr>
          <p:cNvCxnSpPr>
            <a:cxnSpLocks/>
          </p:cNvCxnSpPr>
          <p:nvPr/>
        </p:nvCxnSpPr>
        <p:spPr>
          <a:xfrm>
            <a:off x="7310691" y="3339106"/>
            <a:ext cx="4330262" cy="2238018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>
            <a:extLst>
              <a:ext uri="{FF2B5EF4-FFF2-40B4-BE49-F238E27FC236}">
                <a16:creationId xmlns:a16="http://schemas.microsoft.com/office/drawing/2014/main" id="{EF747590-ABA8-48B6-95DD-5CCEEADE6FA0}"/>
              </a:ext>
            </a:extLst>
          </p:cNvPr>
          <p:cNvSpPr txBox="1">
            <a:spLocks/>
          </p:cNvSpPr>
          <p:nvPr/>
        </p:nvSpPr>
        <p:spPr>
          <a:xfrm>
            <a:off x="8038452" y="5707904"/>
            <a:ext cx="2025452" cy="582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latinLnBrk="0">
              <a:lnSpc>
                <a:spcPct val="90000"/>
              </a:lnSpc>
              <a:spcBef>
                <a:spcPct val="0"/>
              </a:spcBef>
              <a:buNone/>
              <a:defRPr sz="1600" b="1">
                <a:solidFill>
                  <a:schemeClr val="bg1"/>
                </a:solidFill>
                <a:latin typeface="HY강M" panose="02030600000101010101" pitchFamily="18" charset="-127"/>
                <a:ea typeface="HY강M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예측 방향 보완점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60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">
            <a:extLst>
              <a:ext uri="{FF2B5EF4-FFF2-40B4-BE49-F238E27FC236}">
                <a16:creationId xmlns:a16="http://schemas.microsoft.com/office/drawing/2014/main" id="{2CCDF694-8A86-44E1-8690-1D9387581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158" y="2166705"/>
            <a:ext cx="5006890" cy="3741259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31144" y="2004669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70808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배경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1865356" y="2134788"/>
            <a:ext cx="10550085" cy="59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주제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	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FIFA ONLINE 4 Bigdata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분석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70CE9A92-EA4D-4C88-A95F-1953185DA7F3}"/>
              </a:ext>
            </a:extLst>
          </p:cNvPr>
          <p:cNvSpPr txBox="1">
            <a:spLocks/>
          </p:cNvSpPr>
          <p:nvPr/>
        </p:nvSpPr>
        <p:spPr>
          <a:xfrm>
            <a:off x="1865356" y="5202676"/>
            <a:ext cx="8499057" cy="636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기대 효과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승부예측 정확성 제고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5E1B8A56-453E-4EA2-A0E1-43EAB1DFB8C5}"/>
              </a:ext>
            </a:extLst>
          </p:cNvPr>
          <p:cNvSpPr txBox="1">
            <a:spLocks/>
          </p:cNvSpPr>
          <p:nvPr/>
        </p:nvSpPr>
        <p:spPr>
          <a:xfrm>
            <a:off x="1865356" y="2901760"/>
            <a:ext cx="10550085" cy="59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목적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	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실제 축구경기 승부 예측에 활용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C588DE3-1E05-4378-A283-C81EC482116E}"/>
              </a:ext>
            </a:extLst>
          </p:cNvPr>
          <p:cNvSpPr txBox="1">
            <a:spLocks/>
          </p:cNvSpPr>
          <p:nvPr/>
        </p:nvSpPr>
        <p:spPr>
          <a:xfrm>
            <a:off x="1865356" y="3668732"/>
            <a:ext cx="11319342" cy="593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개요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	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정제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모델링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모델 검증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EB326D16-571A-4318-A511-4F700F0E7749}"/>
              </a:ext>
            </a:extLst>
          </p:cNvPr>
          <p:cNvSpPr txBox="1">
            <a:spLocks/>
          </p:cNvSpPr>
          <p:nvPr/>
        </p:nvSpPr>
        <p:spPr>
          <a:xfrm>
            <a:off x="1865356" y="4435704"/>
            <a:ext cx="11319342" cy="593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개발 환경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	</a:t>
            </a:r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Jupyter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 notebook, Excel, Microsoft ML studio</a:t>
            </a:r>
          </a:p>
        </p:txBody>
      </p:sp>
    </p:spTree>
    <p:extLst>
      <p:ext uri="{BB962C8B-B14F-4D97-AF65-F5344CB8AC3E}">
        <p14:creationId xmlns:p14="http://schemas.microsoft.com/office/powerpoint/2010/main" val="356044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팀 구성 및 역할</a:t>
            </a:r>
            <a:endParaRPr lang="en-US" altLang="ko-KR" sz="2000" b="1" i="0" u="none" strike="noStrike" dirty="0">
              <a:solidFill>
                <a:schemeClr val="tx1"/>
              </a:solidFill>
              <a:effectLst/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D9549A97-09CC-48FD-89F5-7FD72BDC2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380924"/>
              </p:ext>
            </p:extLst>
          </p:nvPr>
        </p:nvGraphicFramePr>
        <p:xfrm>
          <a:off x="1905105" y="2068289"/>
          <a:ext cx="8457278" cy="4127248"/>
        </p:xfrm>
        <a:graphic>
          <a:graphicData uri="http://schemas.openxmlformats.org/drawingml/2006/table">
            <a:tbl>
              <a:tblPr/>
              <a:tblGrid>
                <a:gridCol w="2278243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6179035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4771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훈련생 명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역할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75296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구본아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팀 리더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전체 프로젝트 진행 및 조율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Python, MS ML Studio</a:t>
                      </a: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사용하여 모델링 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윤성규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팀원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API Key </a:t>
                      </a: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사용 </a:t>
                      </a:r>
                      <a:r>
                        <a:rPr lang="ko-KR" altLang="en-US" sz="1400" b="0" i="0" baseline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크롤링</a:t>
                      </a: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/</a:t>
                      </a:r>
                      <a:r>
                        <a:rPr lang="ko-KR" altLang="en-US" sz="1400" b="0" i="0" baseline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스크레이핑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Python, MS ML Studio</a:t>
                      </a: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사용하여 모델링 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00728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이의정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팀원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수집한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data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로 </a:t>
                      </a:r>
                      <a:r>
                        <a:rPr lang="en-US" altLang="ko-KR" sz="1400" b="0" i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DataFrame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구축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Excel 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및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MS ML Studio 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사용하여 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전처리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PPT</a:t>
                      </a: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</a:t>
                      </a: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제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작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923649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최현수</a:t>
                      </a:r>
                      <a:endParaRPr lang="en-US" altLang="ko-KR" sz="1400" b="1" i="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(</a:t>
                      </a:r>
                      <a:r>
                        <a:rPr lang="ko-KR" altLang="en-US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팀원</a:t>
                      </a:r>
                      <a:r>
                        <a:rPr lang="en-US" altLang="ko-KR" sz="1400" b="1" i="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)</a:t>
                      </a: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수집한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data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로 </a:t>
                      </a:r>
                      <a:r>
                        <a:rPr lang="en-US" altLang="ko-KR" sz="1400" b="0" i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DataFrame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구축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Excel 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및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MS ML Studio 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사용하여 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전처리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Python, MS ML Studio</a:t>
                      </a: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 사용하여 모델링 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0" i="0" baseline="0" dirty="0">
                          <a:solidFill>
                            <a:schemeClr val="tx1"/>
                          </a:solidFill>
                          <a:latin typeface="HY강M" panose="02030600000101010101" pitchFamily="18" charset="-127"/>
                          <a:ea typeface="HY강M" panose="02030600000101010101" pitchFamily="18" charset="-127"/>
                        </a:rPr>
                        <a:t>발표</a:t>
                      </a:r>
                      <a:endParaRPr lang="en-US" altLang="ko-KR" sz="1400" b="0" i="0" baseline="0" dirty="0">
                        <a:solidFill>
                          <a:schemeClr val="tx1"/>
                        </a:solidFill>
                        <a:latin typeface="HY강M" panose="02030600000101010101" pitchFamily="18" charset="-127"/>
                        <a:ea typeface="HY강M" panose="02030600000101010101" pitchFamily="18" charset="-127"/>
                      </a:endParaRPr>
                    </a:p>
                  </a:txBody>
                  <a:tcPr marL="27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35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78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수행절차 및 방법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03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9552CC2-75A9-479F-B31F-3B7E96C5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257756"/>
              </p:ext>
            </p:extLst>
          </p:nvPr>
        </p:nvGraphicFramePr>
        <p:xfrm>
          <a:off x="1518007" y="2148251"/>
          <a:ext cx="9058597" cy="3744506"/>
        </p:xfrm>
        <a:graphic>
          <a:graphicData uri="http://schemas.openxmlformats.org/drawingml/2006/table">
            <a:tbl>
              <a:tblPr/>
              <a:tblGrid>
                <a:gridCol w="2183335">
                  <a:extLst>
                    <a:ext uri="{9D8B030D-6E8A-4147-A177-3AD203B41FA5}">
                      <a16:colId xmlns:a16="http://schemas.microsoft.com/office/drawing/2014/main" val="3575396118"/>
                    </a:ext>
                  </a:extLst>
                </a:gridCol>
                <a:gridCol w="2046416">
                  <a:extLst>
                    <a:ext uri="{9D8B030D-6E8A-4147-A177-3AD203B41FA5}">
                      <a16:colId xmlns:a16="http://schemas.microsoft.com/office/drawing/2014/main" val="1954318227"/>
                    </a:ext>
                  </a:extLst>
                </a:gridCol>
                <a:gridCol w="2732370">
                  <a:extLst>
                    <a:ext uri="{9D8B030D-6E8A-4147-A177-3AD203B41FA5}">
                      <a16:colId xmlns:a16="http://schemas.microsoft.com/office/drawing/2014/main" val="4240311794"/>
                    </a:ext>
                  </a:extLst>
                </a:gridCol>
                <a:gridCol w="2096476">
                  <a:extLst>
                    <a:ext uri="{9D8B030D-6E8A-4147-A177-3AD203B41FA5}">
                      <a16:colId xmlns:a16="http://schemas.microsoft.com/office/drawing/2014/main" val="1805755046"/>
                    </a:ext>
                  </a:extLst>
                </a:gridCol>
              </a:tblGrid>
              <a:tr h="66420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기간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활동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3161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923627"/>
                  </a:ext>
                </a:extLst>
              </a:tr>
              <a:tr h="102096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사전 기획</a:t>
                      </a:r>
                    </a:p>
                  </a:txBody>
                  <a:tcPr marL="54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3/11(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수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프로젝트 기획 및 주제 선정</a:t>
                      </a:r>
                      <a:endParaRPr lang="en-US" altLang="ko-KR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아이디어 선정</a:t>
                      </a:r>
                      <a:endParaRPr lang="en-US" altLang="ko-KR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4940"/>
                  </a:ext>
                </a:extLst>
              </a:tr>
              <a:tr h="1029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데이터 수집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및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정제</a:t>
                      </a:r>
                    </a:p>
                  </a:txBody>
                  <a:tcPr marL="54000" marR="3161" marT="3161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3/11(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수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) ~ 3/12(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목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데이터 전처리</a:t>
                      </a:r>
                      <a:endParaRPr lang="en-US" altLang="ko-KR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  <a:p>
                      <a:pPr marL="0" indent="-17145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모델 선정 및 프로젝트 진행</a:t>
                      </a: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EDA &amp; Research</a:t>
                      </a:r>
                      <a:endParaRPr lang="ko-KR" alt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24568"/>
                  </a:ext>
                </a:extLst>
              </a:tr>
              <a:tr h="102967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데이터 모델링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및 </a:t>
                      </a:r>
                      <a:endParaRPr lang="en-US" altLang="ko-KR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>
                        <a:lnSpc>
                          <a:spcPct val="120000"/>
                        </a:lnSpc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실제 데이터 예측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3/12(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목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) ~ 3/13(</a:t>
                      </a: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금</a:t>
                      </a:r>
                      <a:r>
                        <a:rPr lang="en-US" altLang="ko-KR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17145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데이터 모델링</a:t>
                      </a:r>
                      <a:endParaRPr lang="en-US" altLang="ko-KR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  <a:p>
                      <a:pPr marL="0" indent="-17145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+mn-cs"/>
                        </a:rPr>
                        <a:t>실제 데이터 활용한 예측</a:t>
                      </a: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+mn-cs"/>
                      </a:endParaRPr>
                    </a:p>
                  </a:txBody>
                  <a:tcPr marL="27000" marR="3161" marT="3161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34475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A508A5F-2B38-4A91-9385-0271D72BD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868" y="5040488"/>
            <a:ext cx="704850" cy="60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72E64F-D3B6-473D-9F8E-77A32BC0A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198" y="5040488"/>
            <a:ext cx="6453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8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>
            <a:extLst>
              <a:ext uri="{FF2B5EF4-FFF2-40B4-BE49-F238E27FC236}">
                <a16:creationId xmlns:a16="http://schemas.microsoft.com/office/drawing/2014/main" id="{59D7E2DD-C6F7-4EE1-AF87-C5C72C097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065" y="2114267"/>
            <a:ext cx="3194210" cy="397118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7F81877-A801-4058-915C-B47532625ED2}"/>
              </a:ext>
            </a:extLst>
          </p:cNvPr>
          <p:cNvSpPr/>
          <p:nvPr/>
        </p:nvSpPr>
        <p:spPr>
          <a:xfrm>
            <a:off x="141777" y="2015302"/>
            <a:ext cx="12039600" cy="414745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6161577" y="2317678"/>
            <a:ext cx="5927796" cy="2587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8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70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dir="u"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3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dirty="0"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70CE9A92-EA4D-4C88-A95F-1953185DA7F3}"/>
              </a:ext>
            </a:extLst>
          </p:cNvPr>
          <p:cNvSpPr txBox="1">
            <a:spLocks/>
          </p:cNvSpPr>
          <p:nvPr/>
        </p:nvSpPr>
        <p:spPr>
          <a:xfrm>
            <a:off x="4664039" y="4304913"/>
            <a:ext cx="8499057" cy="636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Python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Code_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크롤링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/</a:t>
            </a:r>
            <a:r>
              <a:rPr lang="ko-KR" alt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스크레이핑</a:t>
            </a:r>
            <a:endParaRPr lang="en-ID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5E1B8A56-453E-4EA2-A0E1-43EAB1DFB8C5}"/>
              </a:ext>
            </a:extLst>
          </p:cNvPr>
          <p:cNvSpPr txBox="1">
            <a:spLocks/>
          </p:cNvSpPr>
          <p:nvPr/>
        </p:nvSpPr>
        <p:spPr>
          <a:xfrm>
            <a:off x="4664039" y="2539080"/>
            <a:ext cx="10550085" cy="59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ACCID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조회</a:t>
            </a:r>
            <a:endParaRPr lang="en-ID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C588DE3-1E05-4378-A283-C81EC482116E}"/>
              </a:ext>
            </a:extLst>
          </p:cNvPr>
          <p:cNvSpPr txBox="1">
            <a:spLocks/>
          </p:cNvSpPr>
          <p:nvPr/>
        </p:nvSpPr>
        <p:spPr>
          <a:xfrm>
            <a:off x="4664039" y="3127691"/>
            <a:ext cx="11319342" cy="593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MATCHID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조회</a:t>
            </a:r>
            <a:endParaRPr lang="en-ID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EB326D16-571A-4318-A511-4F700F0E7749}"/>
              </a:ext>
            </a:extLst>
          </p:cNvPr>
          <p:cNvSpPr txBox="1">
            <a:spLocks/>
          </p:cNvSpPr>
          <p:nvPr/>
        </p:nvSpPr>
        <p:spPr>
          <a:xfrm>
            <a:off x="4664039" y="3716302"/>
            <a:ext cx="11319342" cy="593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MATCH 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상세 기록 조회</a:t>
            </a:r>
            <a:endParaRPr lang="en-ID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12B7427-2D62-4B7D-A027-8BEFFD95311F}"/>
              </a:ext>
            </a:extLst>
          </p:cNvPr>
          <p:cNvSpPr txBox="1">
            <a:spLocks/>
          </p:cNvSpPr>
          <p:nvPr/>
        </p:nvSpPr>
        <p:spPr>
          <a:xfrm>
            <a:off x="4664039" y="4936480"/>
            <a:ext cx="8499057" cy="636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Python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Code_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  <a:cs typeface="Tahoma" panose="020B0604030504040204" pitchFamily="34" charset="0"/>
              </a:rPr>
              <a:t>데이터프레임</a:t>
            </a:r>
            <a:endParaRPr lang="en-ID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강M" panose="02030600000101010101" pitchFamily="18" charset="-127"/>
              <a:ea typeface="HY강M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946CFE2-B2ED-4744-9E54-CB8E7846AEF7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AAE943C-D96D-4181-8474-D3B4EB240F0B}"/>
              </a:ext>
            </a:extLst>
          </p:cNvPr>
          <p:cNvSpPr/>
          <p:nvPr/>
        </p:nvSpPr>
        <p:spPr>
          <a:xfrm>
            <a:off x="4052928" y="2551084"/>
            <a:ext cx="446498" cy="353622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30097FF6-39A5-400D-96DD-A0B86F878BD6}"/>
              </a:ext>
            </a:extLst>
          </p:cNvPr>
          <p:cNvSpPr/>
          <p:nvPr/>
        </p:nvSpPr>
        <p:spPr>
          <a:xfrm>
            <a:off x="3741266" y="2537263"/>
            <a:ext cx="458711" cy="322136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04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60" y="2693595"/>
            <a:ext cx="4246275" cy="336588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64" y="2693483"/>
            <a:ext cx="5083902" cy="33660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692043" y="2582216"/>
            <a:ext cx="870464" cy="6817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 </a:t>
            </a:r>
            <a:r>
              <a: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조회</a:t>
            </a:r>
            <a:endParaRPr lang="en-I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0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013550"/>
            <a:ext cx="12192000" cy="518973"/>
          </a:xfrm>
          <a:prstGeom prst="rect">
            <a:avLst/>
          </a:prstGeom>
          <a:pattFill prst="lgConfetti">
            <a:fgClr>
              <a:srgbClr val="EAEAE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defRPr/>
            </a:pPr>
            <a:r>
              <a:rPr lang="en-US" altLang="ko-KR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FIFA ONLINE 4 Bigdata </a:t>
            </a:r>
            <a:r>
              <a:rPr lang="ko-KR" altLang="en-US" sz="1600" i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분석을 통한 축구경기 승부예측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683973" y="614124"/>
            <a:ext cx="1318623" cy="1317823"/>
            <a:chOff x="8781914" y="-2002292"/>
            <a:chExt cx="2617788" cy="2616200"/>
          </a:xfrm>
          <a:effectLst/>
        </p:grpSpPr>
        <p:sp>
          <p:nvSpPr>
            <p:cNvPr id="66" name="Freeform 23"/>
            <p:cNvSpPr>
              <a:spLocks/>
            </p:cNvSpPr>
            <p:nvPr/>
          </p:nvSpPr>
          <p:spPr bwMode="auto">
            <a:xfrm>
              <a:off x="8781914" y="-2002292"/>
              <a:ext cx="2617788" cy="2616200"/>
            </a:xfrm>
            <a:custGeom>
              <a:avLst/>
              <a:gdLst>
                <a:gd name="T0" fmla="*/ 2600 w 4946"/>
                <a:gd name="T1" fmla="*/ 1 h 4944"/>
                <a:gd name="T2" fmla="*/ 3091 w 4946"/>
                <a:gd name="T3" fmla="*/ 76 h 4944"/>
                <a:gd name="T4" fmla="*/ 3544 w 4946"/>
                <a:gd name="T5" fmla="*/ 242 h 4944"/>
                <a:gd name="T6" fmla="*/ 3952 w 4946"/>
                <a:gd name="T7" fmla="*/ 489 h 4944"/>
                <a:gd name="T8" fmla="*/ 4303 w 4946"/>
                <a:gd name="T9" fmla="*/ 809 h 4944"/>
                <a:gd name="T10" fmla="*/ 4589 w 4946"/>
                <a:gd name="T11" fmla="*/ 1189 h 4944"/>
                <a:gd name="T12" fmla="*/ 4796 w 4946"/>
                <a:gd name="T13" fmla="*/ 1621 h 4944"/>
                <a:gd name="T14" fmla="*/ 4918 w 4946"/>
                <a:gd name="T15" fmla="*/ 2095 h 4944"/>
                <a:gd name="T16" fmla="*/ 4946 w 4946"/>
                <a:gd name="T17" fmla="*/ 2471 h 4944"/>
                <a:gd name="T18" fmla="*/ 4918 w 4946"/>
                <a:gd name="T19" fmla="*/ 2848 h 4944"/>
                <a:gd name="T20" fmla="*/ 4796 w 4946"/>
                <a:gd name="T21" fmla="*/ 3322 h 4944"/>
                <a:gd name="T22" fmla="*/ 4589 w 4946"/>
                <a:gd name="T23" fmla="*/ 3754 h 4944"/>
                <a:gd name="T24" fmla="*/ 4303 w 4946"/>
                <a:gd name="T25" fmla="*/ 4135 h 4944"/>
                <a:gd name="T26" fmla="*/ 3952 w 4946"/>
                <a:gd name="T27" fmla="*/ 4454 h 4944"/>
                <a:gd name="T28" fmla="*/ 3544 w 4946"/>
                <a:gd name="T29" fmla="*/ 4702 h 4944"/>
                <a:gd name="T30" fmla="*/ 3091 w 4946"/>
                <a:gd name="T31" fmla="*/ 4868 h 4944"/>
                <a:gd name="T32" fmla="*/ 2600 w 4946"/>
                <a:gd name="T33" fmla="*/ 4943 h 4944"/>
                <a:gd name="T34" fmla="*/ 2345 w 4946"/>
                <a:gd name="T35" fmla="*/ 4943 h 4944"/>
                <a:gd name="T36" fmla="*/ 1854 w 4946"/>
                <a:gd name="T37" fmla="*/ 4868 h 4944"/>
                <a:gd name="T38" fmla="*/ 1400 w 4946"/>
                <a:gd name="T39" fmla="*/ 4702 h 4944"/>
                <a:gd name="T40" fmla="*/ 992 w 4946"/>
                <a:gd name="T41" fmla="*/ 4454 h 4944"/>
                <a:gd name="T42" fmla="*/ 641 w 4946"/>
                <a:gd name="T43" fmla="*/ 4135 h 4944"/>
                <a:gd name="T44" fmla="*/ 357 w 4946"/>
                <a:gd name="T45" fmla="*/ 3754 h 4944"/>
                <a:gd name="T46" fmla="*/ 148 w 4946"/>
                <a:gd name="T47" fmla="*/ 3322 h 4944"/>
                <a:gd name="T48" fmla="*/ 27 w 4946"/>
                <a:gd name="T49" fmla="*/ 2848 h 4944"/>
                <a:gd name="T50" fmla="*/ 0 w 4946"/>
                <a:gd name="T51" fmla="*/ 2471 h 4944"/>
                <a:gd name="T52" fmla="*/ 27 w 4946"/>
                <a:gd name="T53" fmla="*/ 2095 h 4944"/>
                <a:gd name="T54" fmla="*/ 148 w 4946"/>
                <a:gd name="T55" fmla="*/ 1621 h 4944"/>
                <a:gd name="T56" fmla="*/ 357 w 4946"/>
                <a:gd name="T57" fmla="*/ 1189 h 4944"/>
                <a:gd name="T58" fmla="*/ 641 w 4946"/>
                <a:gd name="T59" fmla="*/ 809 h 4944"/>
                <a:gd name="T60" fmla="*/ 992 w 4946"/>
                <a:gd name="T61" fmla="*/ 489 h 4944"/>
                <a:gd name="T62" fmla="*/ 1400 w 4946"/>
                <a:gd name="T63" fmla="*/ 242 h 4944"/>
                <a:gd name="T64" fmla="*/ 1854 w 4946"/>
                <a:gd name="T65" fmla="*/ 76 h 4944"/>
                <a:gd name="T66" fmla="*/ 2345 w 4946"/>
                <a:gd name="T67" fmla="*/ 1 h 4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46" h="4944">
                  <a:moveTo>
                    <a:pt x="2473" y="0"/>
                  </a:moveTo>
                  <a:lnTo>
                    <a:pt x="2600" y="1"/>
                  </a:lnTo>
                  <a:lnTo>
                    <a:pt x="2849" y="27"/>
                  </a:lnTo>
                  <a:lnTo>
                    <a:pt x="3091" y="76"/>
                  </a:lnTo>
                  <a:lnTo>
                    <a:pt x="3323" y="148"/>
                  </a:lnTo>
                  <a:lnTo>
                    <a:pt x="3544" y="242"/>
                  </a:lnTo>
                  <a:lnTo>
                    <a:pt x="3755" y="357"/>
                  </a:lnTo>
                  <a:lnTo>
                    <a:pt x="3952" y="489"/>
                  </a:lnTo>
                  <a:lnTo>
                    <a:pt x="4136" y="641"/>
                  </a:lnTo>
                  <a:lnTo>
                    <a:pt x="4303" y="809"/>
                  </a:lnTo>
                  <a:lnTo>
                    <a:pt x="4455" y="992"/>
                  </a:lnTo>
                  <a:lnTo>
                    <a:pt x="4589" y="1189"/>
                  </a:lnTo>
                  <a:lnTo>
                    <a:pt x="4702" y="1400"/>
                  </a:lnTo>
                  <a:lnTo>
                    <a:pt x="4796" y="1621"/>
                  </a:lnTo>
                  <a:lnTo>
                    <a:pt x="4868" y="1853"/>
                  </a:lnTo>
                  <a:lnTo>
                    <a:pt x="4918" y="2095"/>
                  </a:lnTo>
                  <a:lnTo>
                    <a:pt x="4943" y="2344"/>
                  </a:lnTo>
                  <a:lnTo>
                    <a:pt x="4946" y="2471"/>
                  </a:lnTo>
                  <a:lnTo>
                    <a:pt x="4943" y="2599"/>
                  </a:lnTo>
                  <a:lnTo>
                    <a:pt x="4918" y="2848"/>
                  </a:lnTo>
                  <a:lnTo>
                    <a:pt x="4868" y="3090"/>
                  </a:lnTo>
                  <a:lnTo>
                    <a:pt x="4796" y="3322"/>
                  </a:lnTo>
                  <a:lnTo>
                    <a:pt x="4702" y="3544"/>
                  </a:lnTo>
                  <a:lnTo>
                    <a:pt x="4589" y="3754"/>
                  </a:lnTo>
                  <a:lnTo>
                    <a:pt x="4455" y="3952"/>
                  </a:lnTo>
                  <a:lnTo>
                    <a:pt x="4303" y="4135"/>
                  </a:lnTo>
                  <a:lnTo>
                    <a:pt x="4136" y="4303"/>
                  </a:lnTo>
                  <a:lnTo>
                    <a:pt x="3952" y="4454"/>
                  </a:lnTo>
                  <a:lnTo>
                    <a:pt x="3755" y="4587"/>
                  </a:lnTo>
                  <a:lnTo>
                    <a:pt x="3544" y="4702"/>
                  </a:lnTo>
                  <a:lnTo>
                    <a:pt x="3323" y="4796"/>
                  </a:lnTo>
                  <a:lnTo>
                    <a:pt x="3091" y="4868"/>
                  </a:lnTo>
                  <a:lnTo>
                    <a:pt x="2849" y="4917"/>
                  </a:lnTo>
                  <a:lnTo>
                    <a:pt x="2600" y="4943"/>
                  </a:lnTo>
                  <a:lnTo>
                    <a:pt x="2473" y="4944"/>
                  </a:lnTo>
                  <a:lnTo>
                    <a:pt x="2345" y="4943"/>
                  </a:lnTo>
                  <a:lnTo>
                    <a:pt x="2095" y="4917"/>
                  </a:lnTo>
                  <a:lnTo>
                    <a:pt x="1854" y="4868"/>
                  </a:lnTo>
                  <a:lnTo>
                    <a:pt x="1622" y="4796"/>
                  </a:lnTo>
                  <a:lnTo>
                    <a:pt x="1400" y="4702"/>
                  </a:lnTo>
                  <a:lnTo>
                    <a:pt x="1190" y="4587"/>
                  </a:lnTo>
                  <a:lnTo>
                    <a:pt x="992" y="4454"/>
                  </a:lnTo>
                  <a:lnTo>
                    <a:pt x="809" y="4303"/>
                  </a:lnTo>
                  <a:lnTo>
                    <a:pt x="641" y="4135"/>
                  </a:lnTo>
                  <a:lnTo>
                    <a:pt x="490" y="3952"/>
                  </a:lnTo>
                  <a:lnTo>
                    <a:pt x="357" y="3754"/>
                  </a:lnTo>
                  <a:lnTo>
                    <a:pt x="243" y="3544"/>
                  </a:lnTo>
                  <a:lnTo>
                    <a:pt x="148" y="3322"/>
                  </a:lnTo>
                  <a:lnTo>
                    <a:pt x="76" y="3090"/>
                  </a:lnTo>
                  <a:lnTo>
                    <a:pt x="27" y="2848"/>
                  </a:lnTo>
                  <a:lnTo>
                    <a:pt x="1" y="2599"/>
                  </a:lnTo>
                  <a:lnTo>
                    <a:pt x="0" y="2471"/>
                  </a:lnTo>
                  <a:lnTo>
                    <a:pt x="1" y="2344"/>
                  </a:lnTo>
                  <a:lnTo>
                    <a:pt x="27" y="2095"/>
                  </a:lnTo>
                  <a:lnTo>
                    <a:pt x="76" y="1853"/>
                  </a:lnTo>
                  <a:lnTo>
                    <a:pt x="148" y="1621"/>
                  </a:lnTo>
                  <a:lnTo>
                    <a:pt x="243" y="1400"/>
                  </a:lnTo>
                  <a:lnTo>
                    <a:pt x="357" y="1189"/>
                  </a:lnTo>
                  <a:lnTo>
                    <a:pt x="490" y="992"/>
                  </a:lnTo>
                  <a:lnTo>
                    <a:pt x="641" y="809"/>
                  </a:lnTo>
                  <a:lnTo>
                    <a:pt x="809" y="641"/>
                  </a:lnTo>
                  <a:lnTo>
                    <a:pt x="992" y="489"/>
                  </a:lnTo>
                  <a:lnTo>
                    <a:pt x="1190" y="357"/>
                  </a:lnTo>
                  <a:lnTo>
                    <a:pt x="1400" y="242"/>
                  </a:lnTo>
                  <a:lnTo>
                    <a:pt x="1622" y="148"/>
                  </a:lnTo>
                  <a:lnTo>
                    <a:pt x="1854" y="76"/>
                  </a:lnTo>
                  <a:lnTo>
                    <a:pt x="2095" y="27"/>
                  </a:lnTo>
                  <a:lnTo>
                    <a:pt x="2345" y="1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8788264" y="-1995942"/>
              <a:ext cx="2590800" cy="2589213"/>
            </a:xfrm>
            <a:custGeom>
              <a:avLst/>
              <a:gdLst>
                <a:gd name="T0" fmla="*/ 2574 w 4896"/>
                <a:gd name="T1" fmla="*/ 3 h 4894"/>
                <a:gd name="T2" fmla="*/ 3060 w 4896"/>
                <a:gd name="T3" fmla="*/ 77 h 4894"/>
                <a:gd name="T4" fmla="*/ 3510 w 4896"/>
                <a:gd name="T5" fmla="*/ 241 h 4894"/>
                <a:gd name="T6" fmla="*/ 3914 w 4896"/>
                <a:gd name="T7" fmla="*/ 486 h 4894"/>
                <a:gd name="T8" fmla="*/ 4261 w 4896"/>
                <a:gd name="T9" fmla="*/ 801 h 4894"/>
                <a:gd name="T10" fmla="*/ 4542 w 4896"/>
                <a:gd name="T11" fmla="*/ 1178 h 4894"/>
                <a:gd name="T12" fmla="*/ 4748 w 4896"/>
                <a:gd name="T13" fmla="*/ 1606 h 4894"/>
                <a:gd name="T14" fmla="*/ 4869 w 4896"/>
                <a:gd name="T15" fmla="*/ 2074 h 4894"/>
                <a:gd name="T16" fmla="*/ 4896 w 4896"/>
                <a:gd name="T17" fmla="*/ 2447 h 4894"/>
                <a:gd name="T18" fmla="*/ 4869 w 4896"/>
                <a:gd name="T19" fmla="*/ 2820 h 4894"/>
                <a:gd name="T20" fmla="*/ 4748 w 4896"/>
                <a:gd name="T21" fmla="*/ 3290 h 4894"/>
                <a:gd name="T22" fmla="*/ 4542 w 4896"/>
                <a:gd name="T23" fmla="*/ 3717 h 4894"/>
                <a:gd name="T24" fmla="*/ 4261 w 4896"/>
                <a:gd name="T25" fmla="*/ 4093 h 4894"/>
                <a:gd name="T26" fmla="*/ 3914 w 4896"/>
                <a:gd name="T27" fmla="*/ 4409 h 4894"/>
                <a:gd name="T28" fmla="*/ 3510 w 4896"/>
                <a:gd name="T29" fmla="*/ 4654 h 4894"/>
                <a:gd name="T30" fmla="*/ 3060 w 4896"/>
                <a:gd name="T31" fmla="*/ 4818 h 4894"/>
                <a:gd name="T32" fmla="*/ 2574 w 4896"/>
                <a:gd name="T33" fmla="*/ 4893 h 4894"/>
                <a:gd name="T34" fmla="*/ 2322 w 4896"/>
                <a:gd name="T35" fmla="*/ 4893 h 4894"/>
                <a:gd name="T36" fmla="*/ 1837 w 4896"/>
                <a:gd name="T37" fmla="*/ 4818 h 4894"/>
                <a:gd name="T38" fmla="*/ 1387 w 4896"/>
                <a:gd name="T39" fmla="*/ 4654 h 4894"/>
                <a:gd name="T40" fmla="*/ 983 w 4896"/>
                <a:gd name="T41" fmla="*/ 4409 h 4894"/>
                <a:gd name="T42" fmla="*/ 636 w 4896"/>
                <a:gd name="T43" fmla="*/ 4093 h 4894"/>
                <a:gd name="T44" fmla="*/ 355 w 4896"/>
                <a:gd name="T45" fmla="*/ 3717 h 4894"/>
                <a:gd name="T46" fmla="*/ 149 w 4896"/>
                <a:gd name="T47" fmla="*/ 3290 h 4894"/>
                <a:gd name="T48" fmla="*/ 28 w 4896"/>
                <a:gd name="T49" fmla="*/ 2820 h 4894"/>
                <a:gd name="T50" fmla="*/ 0 w 4896"/>
                <a:gd name="T51" fmla="*/ 2447 h 4894"/>
                <a:gd name="T52" fmla="*/ 28 w 4896"/>
                <a:gd name="T53" fmla="*/ 2074 h 4894"/>
                <a:gd name="T54" fmla="*/ 149 w 4896"/>
                <a:gd name="T55" fmla="*/ 1606 h 4894"/>
                <a:gd name="T56" fmla="*/ 355 w 4896"/>
                <a:gd name="T57" fmla="*/ 1178 h 4894"/>
                <a:gd name="T58" fmla="*/ 636 w 4896"/>
                <a:gd name="T59" fmla="*/ 801 h 4894"/>
                <a:gd name="T60" fmla="*/ 983 w 4896"/>
                <a:gd name="T61" fmla="*/ 486 h 4894"/>
                <a:gd name="T62" fmla="*/ 1387 w 4896"/>
                <a:gd name="T63" fmla="*/ 241 h 4894"/>
                <a:gd name="T64" fmla="*/ 1837 w 4896"/>
                <a:gd name="T65" fmla="*/ 77 h 4894"/>
                <a:gd name="T66" fmla="*/ 2322 w 4896"/>
                <a:gd name="T67" fmla="*/ 3 h 4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96" h="4894">
                  <a:moveTo>
                    <a:pt x="2449" y="0"/>
                  </a:moveTo>
                  <a:lnTo>
                    <a:pt x="2574" y="3"/>
                  </a:lnTo>
                  <a:lnTo>
                    <a:pt x="2822" y="28"/>
                  </a:lnTo>
                  <a:lnTo>
                    <a:pt x="3060" y="77"/>
                  </a:lnTo>
                  <a:lnTo>
                    <a:pt x="3290" y="149"/>
                  </a:lnTo>
                  <a:lnTo>
                    <a:pt x="3510" y="241"/>
                  </a:lnTo>
                  <a:lnTo>
                    <a:pt x="3718" y="353"/>
                  </a:lnTo>
                  <a:lnTo>
                    <a:pt x="3914" y="486"/>
                  </a:lnTo>
                  <a:lnTo>
                    <a:pt x="4094" y="635"/>
                  </a:lnTo>
                  <a:lnTo>
                    <a:pt x="4261" y="801"/>
                  </a:lnTo>
                  <a:lnTo>
                    <a:pt x="4411" y="982"/>
                  </a:lnTo>
                  <a:lnTo>
                    <a:pt x="4542" y="1178"/>
                  </a:lnTo>
                  <a:lnTo>
                    <a:pt x="4655" y="1386"/>
                  </a:lnTo>
                  <a:lnTo>
                    <a:pt x="4748" y="1606"/>
                  </a:lnTo>
                  <a:lnTo>
                    <a:pt x="4820" y="1835"/>
                  </a:lnTo>
                  <a:lnTo>
                    <a:pt x="4869" y="2074"/>
                  </a:lnTo>
                  <a:lnTo>
                    <a:pt x="4893" y="2322"/>
                  </a:lnTo>
                  <a:lnTo>
                    <a:pt x="4896" y="2447"/>
                  </a:lnTo>
                  <a:lnTo>
                    <a:pt x="4893" y="2574"/>
                  </a:lnTo>
                  <a:lnTo>
                    <a:pt x="4869" y="2820"/>
                  </a:lnTo>
                  <a:lnTo>
                    <a:pt x="4820" y="3059"/>
                  </a:lnTo>
                  <a:lnTo>
                    <a:pt x="4748" y="3290"/>
                  </a:lnTo>
                  <a:lnTo>
                    <a:pt x="4655" y="3509"/>
                  </a:lnTo>
                  <a:lnTo>
                    <a:pt x="4542" y="3717"/>
                  </a:lnTo>
                  <a:lnTo>
                    <a:pt x="4411" y="3912"/>
                  </a:lnTo>
                  <a:lnTo>
                    <a:pt x="4261" y="4093"/>
                  </a:lnTo>
                  <a:lnTo>
                    <a:pt x="4094" y="4259"/>
                  </a:lnTo>
                  <a:lnTo>
                    <a:pt x="3914" y="4409"/>
                  </a:lnTo>
                  <a:lnTo>
                    <a:pt x="3718" y="4541"/>
                  </a:lnTo>
                  <a:lnTo>
                    <a:pt x="3510" y="4654"/>
                  </a:lnTo>
                  <a:lnTo>
                    <a:pt x="3290" y="4747"/>
                  </a:lnTo>
                  <a:lnTo>
                    <a:pt x="3060" y="4818"/>
                  </a:lnTo>
                  <a:lnTo>
                    <a:pt x="2822" y="4867"/>
                  </a:lnTo>
                  <a:lnTo>
                    <a:pt x="2574" y="4893"/>
                  </a:lnTo>
                  <a:lnTo>
                    <a:pt x="2449" y="4894"/>
                  </a:lnTo>
                  <a:lnTo>
                    <a:pt x="2322" y="4893"/>
                  </a:lnTo>
                  <a:lnTo>
                    <a:pt x="2076" y="4867"/>
                  </a:lnTo>
                  <a:lnTo>
                    <a:pt x="1837" y="4818"/>
                  </a:lnTo>
                  <a:lnTo>
                    <a:pt x="1606" y="4747"/>
                  </a:lnTo>
                  <a:lnTo>
                    <a:pt x="1387" y="4654"/>
                  </a:lnTo>
                  <a:lnTo>
                    <a:pt x="1179" y="4541"/>
                  </a:lnTo>
                  <a:lnTo>
                    <a:pt x="983" y="4409"/>
                  </a:lnTo>
                  <a:lnTo>
                    <a:pt x="803" y="4259"/>
                  </a:lnTo>
                  <a:lnTo>
                    <a:pt x="636" y="4093"/>
                  </a:lnTo>
                  <a:lnTo>
                    <a:pt x="486" y="3912"/>
                  </a:lnTo>
                  <a:lnTo>
                    <a:pt x="355" y="3717"/>
                  </a:lnTo>
                  <a:lnTo>
                    <a:pt x="241" y="3509"/>
                  </a:lnTo>
                  <a:lnTo>
                    <a:pt x="149" y="3290"/>
                  </a:lnTo>
                  <a:lnTo>
                    <a:pt x="77" y="3059"/>
                  </a:lnTo>
                  <a:lnTo>
                    <a:pt x="28" y="2820"/>
                  </a:lnTo>
                  <a:lnTo>
                    <a:pt x="3" y="2574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8" name="Freeform 25"/>
            <p:cNvSpPr>
              <a:spLocks/>
            </p:cNvSpPr>
            <p:nvPr/>
          </p:nvSpPr>
          <p:spPr bwMode="auto">
            <a:xfrm>
              <a:off x="8788264" y="-1995942"/>
              <a:ext cx="2470150" cy="2479675"/>
            </a:xfrm>
            <a:custGeom>
              <a:avLst/>
              <a:gdLst>
                <a:gd name="T0" fmla="*/ 2515 w 4670"/>
                <a:gd name="T1" fmla="*/ 0 h 4687"/>
                <a:gd name="T2" fmla="*/ 2780 w 4670"/>
                <a:gd name="T3" fmla="*/ 22 h 4687"/>
                <a:gd name="T4" fmla="*/ 3037 w 4670"/>
                <a:gd name="T5" fmla="*/ 71 h 4687"/>
                <a:gd name="T6" fmla="*/ 3342 w 4670"/>
                <a:gd name="T7" fmla="*/ 167 h 4687"/>
                <a:gd name="T8" fmla="*/ 3790 w 4670"/>
                <a:gd name="T9" fmla="*/ 399 h 4687"/>
                <a:gd name="T10" fmla="*/ 4179 w 4670"/>
                <a:gd name="T11" fmla="*/ 716 h 4687"/>
                <a:gd name="T12" fmla="*/ 4311 w 4670"/>
                <a:gd name="T13" fmla="*/ 882 h 4687"/>
                <a:gd name="T14" fmla="*/ 4472 w 4670"/>
                <a:gd name="T15" fmla="*/ 1197 h 4687"/>
                <a:gd name="T16" fmla="*/ 4589 w 4670"/>
                <a:gd name="T17" fmla="*/ 1537 h 4687"/>
                <a:gd name="T18" fmla="*/ 4655 w 4670"/>
                <a:gd name="T19" fmla="*/ 1896 h 4687"/>
                <a:gd name="T20" fmla="*/ 4670 w 4670"/>
                <a:gd name="T21" fmla="*/ 2176 h 4687"/>
                <a:gd name="T22" fmla="*/ 4642 w 4670"/>
                <a:gd name="T23" fmla="*/ 2560 h 4687"/>
                <a:gd name="T24" fmla="*/ 4519 w 4670"/>
                <a:gd name="T25" fmla="*/ 3041 h 4687"/>
                <a:gd name="T26" fmla="*/ 4307 w 4670"/>
                <a:gd name="T27" fmla="*/ 3478 h 4687"/>
                <a:gd name="T28" fmla="*/ 4019 w 4670"/>
                <a:gd name="T29" fmla="*/ 3864 h 4687"/>
                <a:gd name="T30" fmla="*/ 3662 w 4670"/>
                <a:gd name="T31" fmla="*/ 4188 h 4687"/>
                <a:gd name="T32" fmla="*/ 3248 w 4670"/>
                <a:gd name="T33" fmla="*/ 4440 h 4687"/>
                <a:gd name="T34" fmla="*/ 2787 w 4670"/>
                <a:gd name="T35" fmla="*/ 4609 h 4687"/>
                <a:gd name="T36" fmla="*/ 2289 w 4670"/>
                <a:gd name="T37" fmla="*/ 4685 h 4687"/>
                <a:gd name="T38" fmla="*/ 2076 w 4670"/>
                <a:gd name="T39" fmla="*/ 4685 h 4687"/>
                <a:gd name="T40" fmla="*/ 1747 w 4670"/>
                <a:gd name="T41" fmla="*/ 4654 h 4687"/>
                <a:gd name="T42" fmla="*/ 1433 w 4670"/>
                <a:gd name="T43" fmla="*/ 4580 h 4687"/>
                <a:gd name="T44" fmla="*/ 1135 w 4670"/>
                <a:gd name="T45" fmla="*/ 4469 h 4687"/>
                <a:gd name="T46" fmla="*/ 925 w 4670"/>
                <a:gd name="T47" fmla="*/ 4363 h 4687"/>
                <a:gd name="T48" fmla="*/ 772 w 4670"/>
                <a:gd name="T49" fmla="*/ 4230 h 4687"/>
                <a:gd name="T50" fmla="*/ 587 w 4670"/>
                <a:gd name="T51" fmla="*/ 4036 h 4687"/>
                <a:gd name="T52" fmla="*/ 422 w 4670"/>
                <a:gd name="T53" fmla="*/ 3821 h 4687"/>
                <a:gd name="T54" fmla="*/ 283 w 4670"/>
                <a:gd name="T55" fmla="*/ 3589 h 4687"/>
                <a:gd name="T56" fmla="*/ 169 w 4670"/>
                <a:gd name="T57" fmla="*/ 3340 h 4687"/>
                <a:gd name="T58" fmla="*/ 82 w 4670"/>
                <a:gd name="T59" fmla="*/ 3078 h 4687"/>
                <a:gd name="T60" fmla="*/ 26 w 4670"/>
                <a:gd name="T61" fmla="*/ 2804 h 4687"/>
                <a:gd name="T62" fmla="*/ 2 w 4670"/>
                <a:gd name="T63" fmla="*/ 2521 h 4687"/>
                <a:gd name="T64" fmla="*/ 3 w 4670"/>
                <a:gd name="T65" fmla="*/ 2322 h 4687"/>
                <a:gd name="T66" fmla="*/ 77 w 4670"/>
                <a:gd name="T67" fmla="*/ 1835 h 4687"/>
                <a:gd name="T68" fmla="*/ 241 w 4670"/>
                <a:gd name="T69" fmla="*/ 1386 h 4687"/>
                <a:gd name="T70" fmla="*/ 486 w 4670"/>
                <a:gd name="T71" fmla="*/ 982 h 4687"/>
                <a:gd name="T72" fmla="*/ 803 w 4670"/>
                <a:gd name="T73" fmla="*/ 635 h 4687"/>
                <a:gd name="T74" fmla="*/ 1179 w 4670"/>
                <a:gd name="T75" fmla="*/ 353 h 4687"/>
                <a:gd name="T76" fmla="*/ 1606 w 4670"/>
                <a:gd name="T77" fmla="*/ 149 h 4687"/>
                <a:gd name="T78" fmla="*/ 2076 w 4670"/>
                <a:gd name="T79" fmla="*/ 28 h 4687"/>
                <a:gd name="T80" fmla="*/ 2449 w 4670"/>
                <a:gd name="T81" fmla="*/ 0 h 4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70" h="4687">
                  <a:moveTo>
                    <a:pt x="2449" y="0"/>
                  </a:moveTo>
                  <a:lnTo>
                    <a:pt x="2515" y="0"/>
                  </a:lnTo>
                  <a:lnTo>
                    <a:pt x="2649" y="7"/>
                  </a:lnTo>
                  <a:lnTo>
                    <a:pt x="2780" y="22"/>
                  </a:lnTo>
                  <a:lnTo>
                    <a:pt x="2910" y="43"/>
                  </a:lnTo>
                  <a:lnTo>
                    <a:pt x="3037" y="71"/>
                  </a:lnTo>
                  <a:lnTo>
                    <a:pt x="3160" y="105"/>
                  </a:lnTo>
                  <a:lnTo>
                    <a:pt x="3342" y="167"/>
                  </a:lnTo>
                  <a:lnTo>
                    <a:pt x="3572" y="272"/>
                  </a:lnTo>
                  <a:lnTo>
                    <a:pt x="3790" y="399"/>
                  </a:lnTo>
                  <a:lnTo>
                    <a:pt x="3993" y="548"/>
                  </a:lnTo>
                  <a:lnTo>
                    <a:pt x="4179" y="716"/>
                  </a:lnTo>
                  <a:lnTo>
                    <a:pt x="4265" y="807"/>
                  </a:lnTo>
                  <a:lnTo>
                    <a:pt x="4311" y="882"/>
                  </a:lnTo>
                  <a:lnTo>
                    <a:pt x="4398" y="1036"/>
                  </a:lnTo>
                  <a:lnTo>
                    <a:pt x="4472" y="1197"/>
                  </a:lnTo>
                  <a:lnTo>
                    <a:pt x="4536" y="1364"/>
                  </a:lnTo>
                  <a:lnTo>
                    <a:pt x="4589" y="1537"/>
                  </a:lnTo>
                  <a:lnTo>
                    <a:pt x="4628" y="1714"/>
                  </a:lnTo>
                  <a:lnTo>
                    <a:pt x="4655" y="1896"/>
                  </a:lnTo>
                  <a:lnTo>
                    <a:pt x="4668" y="2081"/>
                  </a:lnTo>
                  <a:lnTo>
                    <a:pt x="4670" y="2176"/>
                  </a:lnTo>
                  <a:lnTo>
                    <a:pt x="4668" y="2306"/>
                  </a:lnTo>
                  <a:lnTo>
                    <a:pt x="4642" y="2560"/>
                  </a:lnTo>
                  <a:lnTo>
                    <a:pt x="4592" y="2804"/>
                  </a:lnTo>
                  <a:lnTo>
                    <a:pt x="4519" y="3041"/>
                  </a:lnTo>
                  <a:lnTo>
                    <a:pt x="4423" y="3265"/>
                  </a:lnTo>
                  <a:lnTo>
                    <a:pt x="4307" y="3478"/>
                  </a:lnTo>
                  <a:lnTo>
                    <a:pt x="4173" y="3679"/>
                  </a:lnTo>
                  <a:lnTo>
                    <a:pt x="4019" y="3864"/>
                  </a:lnTo>
                  <a:lnTo>
                    <a:pt x="3849" y="4036"/>
                  </a:lnTo>
                  <a:lnTo>
                    <a:pt x="3662" y="4188"/>
                  </a:lnTo>
                  <a:lnTo>
                    <a:pt x="3461" y="4324"/>
                  </a:lnTo>
                  <a:lnTo>
                    <a:pt x="3248" y="4440"/>
                  </a:lnTo>
                  <a:lnTo>
                    <a:pt x="3024" y="4535"/>
                  </a:lnTo>
                  <a:lnTo>
                    <a:pt x="2787" y="4609"/>
                  </a:lnTo>
                  <a:lnTo>
                    <a:pt x="2542" y="4659"/>
                  </a:lnTo>
                  <a:lnTo>
                    <a:pt x="2289" y="4685"/>
                  </a:lnTo>
                  <a:lnTo>
                    <a:pt x="2159" y="4687"/>
                  </a:lnTo>
                  <a:lnTo>
                    <a:pt x="2076" y="4685"/>
                  </a:lnTo>
                  <a:lnTo>
                    <a:pt x="1910" y="4675"/>
                  </a:lnTo>
                  <a:lnTo>
                    <a:pt x="1747" y="4654"/>
                  </a:lnTo>
                  <a:lnTo>
                    <a:pt x="1589" y="4622"/>
                  </a:lnTo>
                  <a:lnTo>
                    <a:pt x="1433" y="4580"/>
                  </a:lnTo>
                  <a:lnTo>
                    <a:pt x="1282" y="4530"/>
                  </a:lnTo>
                  <a:lnTo>
                    <a:pt x="1135" y="4469"/>
                  </a:lnTo>
                  <a:lnTo>
                    <a:pt x="994" y="4400"/>
                  </a:lnTo>
                  <a:lnTo>
                    <a:pt x="925" y="4363"/>
                  </a:lnTo>
                  <a:lnTo>
                    <a:pt x="873" y="4319"/>
                  </a:lnTo>
                  <a:lnTo>
                    <a:pt x="772" y="4230"/>
                  </a:lnTo>
                  <a:lnTo>
                    <a:pt x="676" y="4135"/>
                  </a:lnTo>
                  <a:lnTo>
                    <a:pt x="587" y="4036"/>
                  </a:lnTo>
                  <a:lnTo>
                    <a:pt x="502" y="3931"/>
                  </a:lnTo>
                  <a:lnTo>
                    <a:pt x="422" y="3821"/>
                  </a:lnTo>
                  <a:lnTo>
                    <a:pt x="349" y="3707"/>
                  </a:lnTo>
                  <a:lnTo>
                    <a:pt x="283" y="3589"/>
                  </a:lnTo>
                  <a:lnTo>
                    <a:pt x="222" y="3467"/>
                  </a:lnTo>
                  <a:lnTo>
                    <a:pt x="169" y="3340"/>
                  </a:lnTo>
                  <a:lnTo>
                    <a:pt x="123" y="3210"/>
                  </a:lnTo>
                  <a:lnTo>
                    <a:pt x="82" y="3078"/>
                  </a:lnTo>
                  <a:lnTo>
                    <a:pt x="51" y="2943"/>
                  </a:lnTo>
                  <a:lnTo>
                    <a:pt x="26" y="2804"/>
                  </a:lnTo>
                  <a:lnTo>
                    <a:pt x="10" y="2663"/>
                  </a:lnTo>
                  <a:lnTo>
                    <a:pt x="2" y="2521"/>
                  </a:lnTo>
                  <a:lnTo>
                    <a:pt x="0" y="2447"/>
                  </a:lnTo>
                  <a:lnTo>
                    <a:pt x="3" y="2322"/>
                  </a:lnTo>
                  <a:lnTo>
                    <a:pt x="28" y="2074"/>
                  </a:lnTo>
                  <a:lnTo>
                    <a:pt x="77" y="1835"/>
                  </a:lnTo>
                  <a:lnTo>
                    <a:pt x="149" y="1606"/>
                  </a:lnTo>
                  <a:lnTo>
                    <a:pt x="241" y="1386"/>
                  </a:lnTo>
                  <a:lnTo>
                    <a:pt x="355" y="1178"/>
                  </a:lnTo>
                  <a:lnTo>
                    <a:pt x="486" y="982"/>
                  </a:lnTo>
                  <a:lnTo>
                    <a:pt x="636" y="801"/>
                  </a:lnTo>
                  <a:lnTo>
                    <a:pt x="803" y="635"/>
                  </a:lnTo>
                  <a:lnTo>
                    <a:pt x="983" y="486"/>
                  </a:lnTo>
                  <a:lnTo>
                    <a:pt x="1179" y="353"/>
                  </a:lnTo>
                  <a:lnTo>
                    <a:pt x="1387" y="241"/>
                  </a:lnTo>
                  <a:lnTo>
                    <a:pt x="1606" y="149"/>
                  </a:lnTo>
                  <a:lnTo>
                    <a:pt x="1837" y="77"/>
                  </a:lnTo>
                  <a:lnTo>
                    <a:pt x="2076" y="28"/>
                  </a:lnTo>
                  <a:lnTo>
                    <a:pt x="2322" y="3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69" name="Freeform 26"/>
            <p:cNvSpPr>
              <a:spLocks/>
            </p:cNvSpPr>
            <p:nvPr/>
          </p:nvSpPr>
          <p:spPr bwMode="auto">
            <a:xfrm>
              <a:off x="9848714" y="-1862592"/>
              <a:ext cx="242888" cy="63500"/>
            </a:xfrm>
            <a:custGeom>
              <a:avLst/>
              <a:gdLst>
                <a:gd name="T0" fmla="*/ 461 w 461"/>
                <a:gd name="T1" fmla="*/ 119 h 119"/>
                <a:gd name="T2" fmla="*/ 399 w 461"/>
                <a:gd name="T3" fmla="*/ 102 h 119"/>
                <a:gd name="T4" fmla="*/ 236 w 461"/>
                <a:gd name="T5" fmla="*/ 43 h 119"/>
                <a:gd name="T6" fmla="*/ 88 w 461"/>
                <a:gd name="T7" fmla="*/ 10 h 119"/>
                <a:gd name="T8" fmla="*/ 0 w 461"/>
                <a:gd name="T9" fmla="*/ 0 h 119"/>
                <a:gd name="T10" fmla="*/ 461 w 46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" h="119">
                  <a:moveTo>
                    <a:pt x="461" y="119"/>
                  </a:moveTo>
                  <a:lnTo>
                    <a:pt x="399" y="102"/>
                  </a:lnTo>
                  <a:lnTo>
                    <a:pt x="236" y="43"/>
                  </a:lnTo>
                  <a:lnTo>
                    <a:pt x="88" y="10"/>
                  </a:lnTo>
                  <a:lnTo>
                    <a:pt x="0" y="0"/>
                  </a:lnTo>
                  <a:lnTo>
                    <a:pt x="461" y="11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0" name="Freeform 27"/>
            <p:cNvSpPr>
              <a:spLocks/>
            </p:cNvSpPr>
            <p:nvPr/>
          </p:nvSpPr>
          <p:spPr bwMode="auto">
            <a:xfrm>
              <a:off x="10063026" y="-1738767"/>
              <a:ext cx="38100" cy="447675"/>
            </a:xfrm>
            <a:custGeom>
              <a:avLst/>
              <a:gdLst>
                <a:gd name="T0" fmla="*/ 58 w 70"/>
                <a:gd name="T1" fmla="*/ 0 h 844"/>
                <a:gd name="T2" fmla="*/ 70 w 70"/>
                <a:gd name="T3" fmla="*/ 844 h 844"/>
                <a:gd name="T4" fmla="*/ 12 w 70"/>
                <a:gd name="T5" fmla="*/ 844 h 844"/>
                <a:gd name="T6" fmla="*/ 0 w 70"/>
                <a:gd name="T7" fmla="*/ 2 h 844"/>
                <a:gd name="T8" fmla="*/ 58 w 70"/>
                <a:gd name="T9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44">
                  <a:moveTo>
                    <a:pt x="58" y="0"/>
                  </a:moveTo>
                  <a:lnTo>
                    <a:pt x="70" y="844"/>
                  </a:lnTo>
                  <a:lnTo>
                    <a:pt x="12" y="844"/>
                  </a:lnTo>
                  <a:lnTo>
                    <a:pt x="0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1" name="Freeform 28"/>
            <p:cNvSpPr>
              <a:spLocks/>
            </p:cNvSpPr>
            <p:nvPr/>
          </p:nvSpPr>
          <p:spPr bwMode="auto">
            <a:xfrm>
              <a:off x="9156564" y="-1843542"/>
              <a:ext cx="542925" cy="396875"/>
            </a:xfrm>
            <a:custGeom>
              <a:avLst/>
              <a:gdLst>
                <a:gd name="T0" fmla="*/ 1026 w 1026"/>
                <a:gd name="T1" fmla="*/ 56 h 749"/>
                <a:gd name="T2" fmla="*/ 1005 w 1026"/>
                <a:gd name="T3" fmla="*/ 62 h 749"/>
                <a:gd name="T4" fmla="*/ 866 w 1026"/>
                <a:gd name="T5" fmla="*/ 116 h 749"/>
                <a:gd name="T6" fmla="*/ 735 w 1026"/>
                <a:gd name="T7" fmla="*/ 177 h 749"/>
                <a:gd name="T8" fmla="*/ 582 w 1026"/>
                <a:gd name="T9" fmla="*/ 260 h 749"/>
                <a:gd name="T10" fmla="*/ 419 w 1026"/>
                <a:gd name="T11" fmla="*/ 367 h 749"/>
                <a:gd name="T12" fmla="*/ 298 w 1026"/>
                <a:gd name="T13" fmla="*/ 465 h 749"/>
                <a:gd name="T14" fmla="*/ 220 w 1026"/>
                <a:gd name="T15" fmla="*/ 538 h 749"/>
                <a:gd name="T16" fmla="*/ 147 w 1026"/>
                <a:gd name="T17" fmla="*/ 618 h 749"/>
                <a:gd name="T18" fmla="*/ 79 w 1026"/>
                <a:gd name="T19" fmla="*/ 703 h 749"/>
                <a:gd name="T20" fmla="*/ 48 w 1026"/>
                <a:gd name="T21" fmla="*/ 749 h 749"/>
                <a:gd name="T22" fmla="*/ 0 w 1026"/>
                <a:gd name="T23" fmla="*/ 717 h 749"/>
                <a:gd name="T24" fmla="*/ 32 w 1026"/>
                <a:gd name="T25" fmla="*/ 669 h 749"/>
                <a:gd name="T26" fmla="*/ 102 w 1026"/>
                <a:gd name="T27" fmla="*/ 580 h 749"/>
                <a:gd name="T28" fmla="*/ 179 w 1026"/>
                <a:gd name="T29" fmla="*/ 498 h 749"/>
                <a:gd name="T30" fmla="*/ 259 w 1026"/>
                <a:gd name="T31" fmla="*/ 423 h 749"/>
                <a:gd name="T32" fmla="*/ 385 w 1026"/>
                <a:gd name="T33" fmla="*/ 322 h 749"/>
                <a:gd name="T34" fmla="*/ 552 w 1026"/>
                <a:gd name="T35" fmla="*/ 211 h 749"/>
                <a:gd name="T36" fmla="*/ 710 w 1026"/>
                <a:gd name="T37" fmla="*/ 125 h 749"/>
                <a:gd name="T38" fmla="*/ 845 w 1026"/>
                <a:gd name="T39" fmla="*/ 62 h 749"/>
                <a:gd name="T40" fmla="*/ 990 w 1026"/>
                <a:gd name="T41" fmla="*/ 5 h 749"/>
                <a:gd name="T42" fmla="*/ 1011 w 1026"/>
                <a:gd name="T43" fmla="*/ 0 h 749"/>
                <a:gd name="T44" fmla="*/ 1026 w 1026"/>
                <a:gd name="T45" fmla="*/ 56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6" h="749">
                  <a:moveTo>
                    <a:pt x="1026" y="56"/>
                  </a:moveTo>
                  <a:lnTo>
                    <a:pt x="1005" y="62"/>
                  </a:lnTo>
                  <a:lnTo>
                    <a:pt x="866" y="116"/>
                  </a:lnTo>
                  <a:lnTo>
                    <a:pt x="735" y="177"/>
                  </a:lnTo>
                  <a:lnTo>
                    <a:pt x="582" y="260"/>
                  </a:lnTo>
                  <a:lnTo>
                    <a:pt x="419" y="367"/>
                  </a:lnTo>
                  <a:lnTo>
                    <a:pt x="298" y="465"/>
                  </a:lnTo>
                  <a:lnTo>
                    <a:pt x="220" y="538"/>
                  </a:lnTo>
                  <a:lnTo>
                    <a:pt x="147" y="618"/>
                  </a:lnTo>
                  <a:lnTo>
                    <a:pt x="79" y="703"/>
                  </a:lnTo>
                  <a:lnTo>
                    <a:pt x="48" y="749"/>
                  </a:lnTo>
                  <a:lnTo>
                    <a:pt x="0" y="717"/>
                  </a:lnTo>
                  <a:lnTo>
                    <a:pt x="32" y="669"/>
                  </a:lnTo>
                  <a:lnTo>
                    <a:pt x="102" y="580"/>
                  </a:lnTo>
                  <a:lnTo>
                    <a:pt x="179" y="498"/>
                  </a:lnTo>
                  <a:lnTo>
                    <a:pt x="259" y="423"/>
                  </a:lnTo>
                  <a:lnTo>
                    <a:pt x="385" y="322"/>
                  </a:lnTo>
                  <a:lnTo>
                    <a:pt x="552" y="211"/>
                  </a:lnTo>
                  <a:lnTo>
                    <a:pt x="710" y="125"/>
                  </a:lnTo>
                  <a:lnTo>
                    <a:pt x="845" y="62"/>
                  </a:lnTo>
                  <a:lnTo>
                    <a:pt x="990" y="5"/>
                  </a:lnTo>
                  <a:lnTo>
                    <a:pt x="1011" y="0"/>
                  </a:lnTo>
                  <a:lnTo>
                    <a:pt x="1026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2" name="Freeform 29"/>
            <p:cNvSpPr>
              <a:spLocks/>
            </p:cNvSpPr>
            <p:nvPr/>
          </p:nvSpPr>
          <p:spPr bwMode="auto">
            <a:xfrm>
              <a:off x="9186726" y="-1124404"/>
              <a:ext cx="481013" cy="158750"/>
            </a:xfrm>
            <a:custGeom>
              <a:avLst/>
              <a:gdLst>
                <a:gd name="T0" fmla="*/ 4 w 910"/>
                <a:gd name="T1" fmla="*/ 0 h 300"/>
                <a:gd name="T2" fmla="*/ 72 w 910"/>
                <a:gd name="T3" fmla="*/ 7 h 300"/>
                <a:gd name="T4" fmla="*/ 389 w 910"/>
                <a:gd name="T5" fmla="*/ 69 h 300"/>
                <a:gd name="T6" fmla="*/ 537 w 910"/>
                <a:gd name="T7" fmla="*/ 107 h 300"/>
                <a:gd name="T8" fmla="*/ 691 w 910"/>
                <a:gd name="T9" fmla="*/ 156 h 300"/>
                <a:gd name="T10" fmla="*/ 839 w 910"/>
                <a:gd name="T11" fmla="*/ 213 h 300"/>
                <a:gd name="T12" fmla="*/ 910 w 910"/>
                <a:gd name="T13" fmla="*/ 248 h 300"/>
                <a:gd name="T14" fmla="*/ 884 w 910"/>
                <a:gd name="T15" fmla="*/ 300 h 300"/>
                <a:gd name="T16" fmla="*/ 816 w 910"/>
                <a:gd name="T17" fmla="*/ 267 h 300"/>
                <a:gd name="T18" fmla="*/ 671 w 910"/>
                <a:gd name="T19" fmla="*/ 209 h 300"/>
                <a:gd name="T20" fmla="*/ 446 w 910"/>
                <a:gd name="T21" fmla="*/ 141 h 300"/>
                <a:gd name="T22" fmla="*/ 66 w 910"/>
                <a:gd name="T23" fmla="*/ 65 h 300"/>
                <a:gd name="T24" fmla="*/ 0 w 910"/>
                <a:gd name="T25" fmla="*/ 58 h 300"/>
                <a:gd name="T26" fmla="*/ 4 w 910"/>
                <a:gd name="T2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00">
                  <a:moveTo>
                    <a:pt x="4" y="0"/>
                  </a:moveTo>
                  <a:lnTo>
                    <a:pt x="72" y="7"/>
                  </a:lnTo>
                  <a:lnTo>
                    <a:pt x="389" y="69"/>
                  </a:lnTo>
                  <a:lnTo>
                    <a:pt x="537" y="107"/>
                  </a:lnTo>
                  <a:lnTo>
                    <a:pt x="691" y="156"/>
                  </a:lnTo>
                  <a:lnTo>
                    <a:pt x="839" y="213"/>
                  </a:lnTo>
                  <a:lnTo>
                    <a:pt x="910" y="248"/>
                  </a:lnTo>
                  <a:lnTo>
                    <a:pt x="884" y="300"/>
                  </a:lnTo>
                  <a:lnTo>
                    <a:pt x="816" y="267"/>
                  </a:lnTo>
                  <a:lnTo>
                    <a:pt x="671" y="209"/>
                  </a:lnTo>
                  <a:lnTo>
                    <a:pt x="446" y="141"/>
                  </a:lnTo>
                  <a:lnTo>
                    <a:pt x="66" y="65"/>
                  </a:lnTo>
                  <a:lnTo>
                    <a:pt x="0" y="5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3" name="Freeform 30"/>
            <p:cNvSpPr>
              <a:spLocks/>
            </p:cNvSpPr>
            <p:nvPr/>
          </p:nvSpPr>
          <p:spPr bwMode="auto">
            <a:xfrm>
              <a:off x="8942251" y="-771979"/>
              <a:ext cx="192088" cy="652463"/>
            </a:xfrm>
            <a:custGeom>
              <a:avLst/>
              <a:gdLst>
                <a:gd name="T0" fmla="*/ 59 w 363"/>
                <a:gd name="T1" fmla="*/ 10 h 1232"/>
                <a:gd name="T2" fmla="*/ 57 w 363"/>
                <a:gd name="T3" fmla="*/ 33 h 1232"/>
                <a:gd name="T4" fmla="*/ 60 w 363"/>
                <a:gd name="T5" fmla="*/ 190 h 1232"/>
                <a:gd name="T6" fmla="*/ 72 w 363"/>
                <a:gd name="T7" fmla="*/ 342 h 1232"/>
                <a:gd name="T8" fmla="*/ 98 w 363"/>
                <a:gd name="T9" fmla="*/ 521 h 1232"/>
                <a:gd name="T10" fmla="*/ 141 w 363"/>
                <a:gd name="T11" fmla="*/ 717 h 1232"/>
                <a:gd name="T12" fmla="*/ 190 w 363"/>
                <a:gd name="T13" fmla="*/ 867 h 1232"/>
                <a:gd name="T14" fmla="*/ 229 w 363"/>
                <a:gd name="T15" fmla="*/ 966 h 1232"/>
                <a:gd name="T16" fmla="*/ 276 w 363"/>
                <a:gd name="T17" fmla="*/ 1063 h 1232"/>
                <a:gd name="T18" fmla="*/ 331 w 363"/>
                <a:gd name="T19" fmla="*/ 1155 h 1232"/>
                <a:gd name="T20" fmla="*/ 363 w 363"/>
                <a:gd name="T21" fmla="*/ 1199 h 1232"/>
                <a:gd name="T22" fmla="*/ 315 w 363"/>
                <a:gd name="T23" fmla="*/ 1232 h 1232"/>
                <a:gd name="T24" fmla="*/ 284 w 363"/>
                <a:gd name="T25" fmla="*/ 1186 h 1232"/>
                <a:gd name="T26" fmla="*/ 226 w 363"/>
                <a:gd name="T27" fmla="*/ 1090 h 1232"/>
                <a:gd name="T28" fmla="*/ 177 w 363"/>
                <a:gd name="T29" fmla="*/ 991 h 1232"/>
                <a:gd name="T30" fmla="*/ 135 w 363"/>
                <a:gd name="T31" fmla="*/ 887 h 1232"/>
                <a:gd name="T32" fmla="*/ 86 w 363"/>
                <a:gd name="T33" fmla="*/ 731 h 1232"/>
                <a:gd name="T34" fmla="*/ 42 w 363"/>
                <a:gd name="T35" fmla="*/ 530 h 1232"/>
                <a:gd name="T36" fmla="*/ 16 w 363"/>
                <a:gd name="T37" fmla="*/ 344 h 1232"/>
                <a:gd name="T38" fmla="*/ 3 w 363"/>
                <a:gd name="T39" fmla="*/ 187 h 1232"/>
                <a:gd name="T40" fmla="*/ 0 w 363"/>
                <a:gd name="T41" fmla="*/ 23 h 1232"/>
                <a:gd name="T42" fmla="*/ 1 w 363"/>
                <a:gd name="T43" fmla="*/ 0 h 1232"/>
                <a:gd name="T44" fmla="*/ 59 w 363"/>
                <a:gd name="T45" fmla="*/ 1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3" h="1232">
                  <a:moveTo>
                    <a:pt x="59" y="10"/>
                  </a:moveTo>
                  <a:lnTo>
                    <a:pt x="57" y="33"/>
                  </a:lnTo>
                  <a:lnTo>
                    <a:pt x="60" y="190"/>
                  </a:lnTo>
                  <a:lnTo>
                    <a:pt x="72" y="342"/>
                  </a:lnTo>
                  <a:lnTo>
                    <a:pt x="98" y="521"/>
                  </a:lnTo>
                  <a:lnTo>
                    <a:pt x="141" y="717"/>
                  </a:lnTo>
                  <a:lnTo>
                    <a:pt x="190" y="867"/>
                  </a:lnTo>
                  <a:lnTo>
                    <a:pt x="229" y="966"/>
                  </a:lnTo>
                  <a:lnTo>
                    <a:pt x="276" y="1063"/>
                  </a:lnTo>
                  <a:lnTo>
                    <a:pt x="331" y="1155"/>
                  </a:lnTo>
                  <a:lnTo>
                    <a:pt x="363" y="1199"/>
                  </a:lnTo>
                  <a:lnTo>
                    <a:pt x="315" y="1232"/>
                  </a:lnTo>
                  <a:lnTo>
                    <a:pt x="284" y="1186"/>
                  </a:lnTo>
                  <a:lnTo>
                    <a:pt x="226" y="1090"/>
                  </a:lnTo>
                  <a:lnTo>
                    <a:pt x="177" y="991"/>
                  </a:lnTo>
                  <a:lnTo>
                    <a:pt x="135" y="887"/>
                  </a:lnTo>
                  <a:lnTo>
                    <a:pt x="86" y="731"/>
                  </a:lnTo>
                  <a:lnTo>
                    <a:pt x="42" y="530"/>
                  </a:lnTo>
                  <a:lnTo>
                    <a:pt x="16" y="344"/>
                  </a:lnTo>
                  <a:lnTo>
                    <a:pt x="3" y="187"/>
                  </a:lnTo>
                  <a:lnTo>
                    <a:pt x="0" y="23"/>
                  </a:lnTo>
                  <a:lnTo>
                    <a:pt x="1" y="0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4" name="Freeform 31"/>
            <p:cNvSpPr>
              <a:spLocks/>
            </p:cNvSpPr>
            <p:nvPr/>
          </p:nvSpPr>
          <p:spPr bwMode="auto">
            <a:xfrm>
              <a:off x="9702664" y="264659"/>
              <a:ext cx="739775" cy="88900"/>
            </a:xfrm>
            <a:custGeom>
              <a:avLst/>
              <a:gdLst>
                <a:gd name="T0" fmla="*/ 3 w 1397"/>
                <a:gd name="T1" fmla="*/ 35 h 169"/>
                <a:gd name="T2" fmla="*/ 16 w 1397"/>
                <a:gd name="T3" fmla="*/ 36 h 169"/>
                <a:gd name="T4" fmla="*/ 43 w 1397"/>
                <a:gd name="T5" fmla="*/ 44 h 169"/>
                <a:gd name="T6" fmla="*/ 113 w 1397"/>
                <a:gd name="T7" fmla="*/ 58 h 169"/>
                <a:gd name="T8" fmla="*/ 311 w 1397"/>
                <a:gd name="T9" fmla="*/ 88 h 169"/>
                <a:gd name="T10" fmla="*/ 481 w 1397"/>
                <a:gd name="T11" fmla="*/ 104 h 169"/>
                <a:gd name="T12" fmla="*/ 671 w 1397"/>
                <a:gd name="T13" fmla="*/ 111 h 169"/>
                <a:gd name="T14" fmla="*/ 874 w 1397"/>
                <a:gd name="T15" fmla="*/ 105 h 169"/>
                <a:gd name="T16" fmla="*/ 1080 w 1397"/>
                <a:gd name="T17" fmla="*/ 81 h 169"/>
                <a:gd name="T18" fmla="*/ 1232 w 1397"/>
                <a:gd name="T19" fmla="*/ 48 h 169"/>
                <a:gd name="T20" fmla="*/ 1330 w 1397"/>
                <a:gd name="T21" fmla="*/ 18 h 169"/>
                <a:gd name="T22" fmla="*/ 1377 w 1397"/>
                <a:gd name="T23" fmla="*/ 0 h 169"/>
                <a:gd name="T24" fmla="*/ 1397 w 1397"/>
                <a:gd name="T25" fmla="*/ 54 h 169"/>
                <a:gd name="T26" fmla="*/ 1350 w 1397"/>
                <a:gd name="T27" fmla="*/ 72 h 169"/>
                <a:gd name="T28" fmla="*/ 1249 w 1397"/>
                <a:gd name="T29" fmla="*/ 103 h 169"/>
                <a:gd name="T30" fmla="*/ 1093 w 1397"/>
                <a:gd name="T31" fmla="*/ 137 h 169"/>
                <a:gd name="T32" fmla="*/ 880 w 1397"/>
                <a:gd name="T33" fmla="*/ 162 h 169"/>
                <a:gd name="T34" fmla="*/ 673 w 1397"/>
                <a:gd name="T35" fmla="*/ 169 h 169"/>
                <a:gd name="T36" fmla="*/ 478 w 1397"/>
                <a:gd name="T37" fmla="*/ 162 h 169"/>
                <a:gd name="T38" fmla="*/ 304 w 1397"/>
                <a:gd name="T39" fmla="*/ 144 h 169"/>
                <a:gd name="T40" fmla="*/ 101 w 1397"/>
                <a:gd name="T41" fmla="*/ 114 h 169"/>
                <a:gd name="T42" fmla="*/ 29 w 1397"/>
                <a:gd name="T43" fmla="*/ 98 h 169"/>
                <a:gd name="T44" fmla="*/ 7 w 1397"/>
                <a:gd name="T45" fmla="*/ 94 h 169"/>
                <a:gd name="T46" fmla="*/ 0 w 1397"/>
                <a:gd name="T47" fmla="*/ 93 h 169"/>
                <a:gd name="T48" fmla="*/ 3 w 1397"/>
                <a:gd name="T49" fmla="*/ 35 h 169"/>
                <a:gd name="T50" fmla="*/ 3 w 1397"/>
                <a:gd name="T51" fmla="*/ 3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7" h="169">
                  <a:moveTo>
                    <a:pt x="3" y="35"/>
                  </a:moveTo>
                  <a:lnTo>
                    <a:pt x="16" y="36"/>
                  </a:lnTo>
                  <a:lnTo>
                    <a:pt x="43" y="44"/>
                  </a:lnTo>
                  <a:lnTo>
                    <a:pt x="113" y="58"/>
                  </a:lnTo>
                  <a:lnTo>
                    <a:pt x="311" y="88"/>
                  </a:lnTo>
                  <a:lnTo>
                    <a:pt x="481" y="104"/>
                  </a:lnTo>
                  <a:lnTo>
                    <a:pt x="671" y="111"/>
                  </a:lnTo>
                  <a:lnTo>
                    <a:pt x="874" y="105"/>
                  </a:lnTo>
                  <a:lnTo>
                    <a:pt x="1080" y="81"/>
                  </a:lnTo>
                  <a:lnTo>
                    <a:pt x="1232" y="48"/>
                  </a:lnTo>
                  <a:lnTo>
                    <a:pt x="1330" y="18"/>
                  </a:lnTo>
                  <a:lnTo>
                    <a:pt x="1377" y="0"/>
                  </a:lnTo>
                  <a:lnTo>
                    <a:pt x="1397" y="54"/>
                  </a:lnTo>
                  <a:lnTo>
                    <a:pt x="1350" y="72"/>
                  </a:lnTo>
                  <a:lnTo>
                    <a:pt x="1249" y="103"/>
                  </a:lnTo>
                  <a:lnTo>
                    <a:pt x="1093" y="137"/>
                  </a:lnTo>
                  <a:lnTo>
                    <a:pt x="880" y="162"/>
                  </a:lnTo>
                  <a:lnTo>
                    <a:pt x="673" y="169"/>
                  </a:lnTo>
                  <a:lnTo>
                    <a:pt x="478" y="162"/>
                  </a:lnTo>
                  <a:lnTo>
                    <a:pt x="304" y="144"/>
                  </a:lnTo>
                  <a:lnTo>
                    <a:pt x="101" y="114"/>
                  </a:lnTo>
                  <a:lnTo>
                    <a:pt x="29" y="98"/>
                  </a:lnTo>
                  <a:lnTo>
                    <a:pt x="7" y="94"/>
                  </a:lnTo>
                  <a:lnTo>
                    <a:pt x="0" y="93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5" name="Freeform 32"/>
            <p:cNvSpPr>
              <a:spLocks/>
            </p:cNvSpPr>
            <p:nvPr/>
          </p:nvSpPr>
          <p:spPr bwMode="auto">
            <a:xfrm>
              <a:off x="11017114" y="-779917"/>
              <a:ext cx="204788" cy="649288"/>
            </a:xfrm>
            <a:custGeom>
              <a:avLst/>
              <a:gdLst>
                <a:gd name="T0" fmla="*/ 386 w 387"/>
                <a:gd name="T1" fmla="*/ 0 h 1228"/>
                <a:gd name="T2" fmla="*/ 387 w 387"/>
                <a:gd name="T3" fmla="*/ 26 h 1228"/>
                <a:gd name="T4" fmla="*/ 377 w 387"/>
                <a:gd name="T5" fmla="*/ 200 h 1228"/>
                <a:gd name="T6" fmla="*/ 360 w 387"/>
                <a:gd name="T7" fmla="*/ 364 h 1228"/>
                <a:gd name="T8" fmla="*/ 328 w 387"/>
                <a:gd name="T9" fmla="*/ 556 h 1228"/>
                <a:gd name="T10" fmla="*/ 278 w 387"/>
                <a:gd name="T11" fmla="*/ 759 h 1228"/>
                <a:gd name="T12" fmla="*/ 224 w 387"/>
                <a:gd name="T13" fmla="*/ 910 h 1228"/>
                <a:gd name="T14" fmla="*/ 183 w 387"/>
                <a:gd name="T15" fmla="*/ 1008 h 1228"/>
                <a:gd name="T16" fmla="*/ 132 w 387"/>
                <a:gd name="T17" fmla="*/ 1102 h 1228"/>
                <a:gd name="T18" fmla="*/ 76 w 387"/>
                <a:gd name="T19" fmla="*/ 1188 h 1228"/>
                <a:gd name="T20" fmla="*/ 44 w 387"/>
                <a:gd name="T21" fmla="*/ 1228 h 1228"/>
                <a:gd name="T22" fmla="*/ 0 w 387"/>
                <a:gd name="T23" fmla="*/ 1192 h 1228"/>
                <a:gd name="T24" fmla="*/ 30 w 387"/>
                <a:gd name="T25" fmla="*/ 1153 h 1228"/>
                <a:gd name="T26" fmla="*/ 85 w 387"/>
                <a:gd name="T27" fmla="*/ 1070 h 1228"/>
                <a:gd name="T28" fmla="*/ 132 w 387"/>
                <a:gd name="T29" fmla="*/ 981 h 1228"/>
                <a:gd name="T30" fmla="*/ 173 w 387"/>
                <a:gd name="T31" fmla="*/ 886 h 1228"/>
                <a:gd name="T32" fmla="*/ 223 w 387"/>
                <a:gd name="T33" fmla="*/ 740 h 1228"/>
                <a:gd name="T34" fmla="*/ 272 w 387"/>
                <a:gd name="T35" fmla="*/ 543 h 1228"/>
                <a:gd name="T36" fmla="*/ 302 w 387"/>
                <a:gd name="T37" fmla="*/ 358 h 1228"/>
                <a:gd name="T38" fmla="*/ 320 w 387"/>
                <a:gd name="T39" fmla="*/ 199 h 1228"/>
                <a:gd name="T40" fmla="*/ 330 w 387"/>
                <a:gd name="T41" fmla="*/ 30 h 1228"/>
                <a:gd name="T42" fmla="*/ 330 w 387"/>
                <a:gd name="T43" fmla="*/ 4 h 1228"/>
                <a:gd name="T44" fmla="*/ 386 w 387"/>
                <a:gd name="T45" fmla="*/ 0 h 1228"/>
                <a:gd name="T46" fmla="*/ 386 w 387"/>
                <a:gd name="T47" fmla="*/ 0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7" h="1228">
                  <a:moveTo>
                    <a:pt x="386" y="0"/>
                  </a:moveTo>
                  <a:lnTo>
                    <a:pt x="387" y="26"/>
                  </a:lnTo>
                  <a:lnTo>
                    <a:pt x="377" y="200"/>
                  </a:lnTo>
                  <a:lnTo>
                    <a:pt x="360" y="364"/>
                  </a:lnTo>
                  <a:lnTo>
                    <a:pt x="328" y="556"/>
                  </a:lnTo>
                  <a:lnTo>
                    <a:pt x="278" y="759"/>
                  </a:lnTo>
                  <a:lnTo>
                    <a:pt x="224" y="910"/>
                  </a:lnTo>
                  <a:lnTo>
                    <a:pt x="183" y="1008"/>
                  </a:lnTo>
                  <a:lnTo>
                    <a:pt x="132" y="1102"/>
                  </a:lnTo>
                  <a:lnTo>
                    <a:pt x="76" y="1188"/>
                  </a:lnTo>
                  <a:lnTo>
                    <a:pt x="44" y="1228"/>
                  </a:lnTo>
                  <a:lnTo>
                    <a:pt x="0" y="1192"/>
                  </a:lnTo>
                  <a:lnTo>
                    <a:pt x="30" y="1153"/>
                  </a:lnTo>
                  <a:lnTo>
                    <a:pt x="85" y="1070"/>
                  </a:lnTo>
                  <a:lnTo>
                    <a:pt x="132" y="981"/>
                  </a:lnTo>
                  <a:lnTo>
                    <a:pt x="173" y="886"/>
                  </a:lnTo>
                  <a:lnTo>
                    <a:pt x="223" y="740"/>
                  </a:lnTo>
                  <a:lnTo>
                    <a:pt x="272" y="543"/>
                  </a:lnTo>
                  <a:lnTo>
                    <a:pt x="302" y="358"/>
                  </a:lnTo>
                  <a:lnTo>
                    <a:pt x="320" y="199"/>
                  </a:lnTo>
                  <a:lnTo>
                    <a:pt x="330" y="30"/>
                  </a:lnTo>
                  <a:lnTo>
                    <a:pt x="330" y="4"/>
                  </a:lnTo>
                  <a:lnTo>
                    <a:pt x="386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6" name="Freeform 33"/>
            <p:cNvSpPr>
              <a:spLocks/>
            </p:cNvSpPr>
            <p:nvPr/>
          </p:nvSpPr>
          <p:spPr bwMode="auto">
            <a:xfrm>
              <a:off x="10521814" y="-1125992"/>
              <a:ext cx="431800" cy="150813"/>
            </a:xfrm>
            <a:custGeom>
              <a:avLst/>
              <a:gdLst>
                <a:gd name="T0" fmla="*/ 815 w 815"/>
                <a:gd name="T1" fmla="*/ 50 h 284"/>
                <a:gd name="T2" fmla="*/ 759 w 815"/>
                <a:gd name="T3" fmla="*/ 58 h 284"/>
                <a:gd name="T4" fmla="*/ 428 w 815"/>
                <a:gd name="T5" fmla="*/ 130 h 284"/>
                <a:gd name="T6" fmla="*/ 223 w 815"/>
                <a:gd name="T7" fmla="*/ 194 h 284"/>
                <a:gd name="T8" fmla="*/ 84 w 815"/>
                <a:gd name="T9" fmla="*/ 251 h 284"/>
                <a:gd name="T10" fmla="*/ 16 w 815"/>
                <a:gd name="T11" fmla="*/ 284 h 284"/>
                <a:gd name="T12" fmla="*/ 0 w 815"/>
                <a:gd name="T13" fmla="*/ 233 h 284"/>
                <a:gd name="T14" fmla="*/ 69 w 815"/>
                <a:gd name="T15" fmla="*/ 200 h 284"/>
                <a:gd name="T16" fmla="*/ 209 w 815"/>
                <a:gd name="T17" fmla="*/ 143 h 284"/>
                <a:gd name="T18" fmla="*/ 415 w 815"/>
                <a:gd name="T19" fmla="*/ 76 h 284"/>
                <a:gd name="T20" fmla="*/ 745 w 815"/>
                <a:gd name="T21" fmla="*/ 6 h 284"/>
                <a:gd name="T22" fmla="*/ 799 w 815"/>
                <a:gd name="T23" fmla="*/ 0 h 284"/>
                <a:gd name="T24" fmla="*/ 815 w 815"/>
                <a:gd name="T25" fmla="*/ 5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5" h="284">
                  <a:moveTo>
                    <a:pt x="815" y="50"/>
                  </a:moveTo>
                  <a:lnTo>
                    <a:pt x="759" y="58"/>
                  </a:lnTo>
                  <a:lnTo>
                    <a:pt x="428" y="130"/>
                  </a:lnTo>
                  <a:lnTo>
                    <a:pt x="223" y="194"/>
                  </a:lnTo>
                  <a:lnTo>
                    <a:pt x="84" y="251"/>
                  </a:lnTo>
                  <a:lnTo>
                    <a:pt x="16" y="284"/>
                  </a:lnTo>
                  <a:lnTo>
                    <a:pt x="0" y="233"/>
                  </a:lnTo>
                  <a:lnTo>
                    <a:pt x="69" y="200"/>
                  </a:lnTo>
                  <a:lnTo>
                    <a:pt x="209" y="143"/>
                  </a:lnTo>
                  <a:lnTo>
                    <a:pt x="415" y="76"/>
                  </a:lnTo>
                  <a:lnTo>
                    <a:pt x="745" y="6"/>
                  </a:lnTo>
                  <a:lnTo>
                    <a:pt x="799" y="0"/>
                  </a:lnTo>
                  <a:lnTo>
                    <a:pt x="815" y="5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7" name="Freeform 34"/>
            <p:cNvSpPr>
              <a:spLocks/>
            </p:cNvSpPr>
            <p:nvPr/>
          </p:nvSpPr>
          <p:spPr bwMode="auto">
            <a:xfrm>
              <a:off x="9469301" y="-497341"/>
              <a:ext cx="366713" cy="471488"/>
            </a:xfrm>
            <a:custGeom>
              <a:avLst/>
              <a:gdLst>
                <a:gd name="T0" fmla="*/ 694 w 694"/>
                <a:gd name="T1" fmla="*/ 36 h 893"/>
                <a:gd name="T2" fmla="*/ 46 w 694"/>
                <a:gd name="T3" fmla="*/ 893 h 893"/>
                <a:gd name="T4" fmla="*/ 0 w 694"/>
                <a:gd name="T5" fmla="*/ 857 h 893"/>
                <a:gd name="T6" fmla="*/ 649 w 694"/>
                <a:gd name="T7" fmla="*/ 0 h 893"/>
                <a:gd name="T8" fmla="*/ 694 w 694"/>
                <a:gd name="T9" fmla="*/ 3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93">
                  <a:moveTo>
                    <a:pt x="694" y="36"/>
                  </a:moveTo>
                  <a:lnTo>
                    <a:pt x="46" y="893"/>
                  </a:lnTo>
                  <a:lnTo>
                    <a:pt x="0" y="857"/>
                  </a:lnTo>
                  <a:lnTo>
                    <a:pt x="649" y="0"/>
                  </a:lnTo>
                  <a:lnTo>
                    <a:pt x="694" y="3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8" name="Freeform 35"/>
            <p:cNvSpPr>
              <a:spLocks/>
            </p:cNvSpPr>
            <p:nvPr/>
          </p:nvSpPr>
          <p:spPr bwMode="auto">
            <a:xfrm>
              <a:off x="10318614" y="-505279"/>
              <a:ext cx="357188" cy="458788"/>
            </a:xfrm>
            <a:custGeom>
              <a:avLst/>
              <a:gdLst>
                <a:gd name="T0" fmla="*/ 48 w 675"/>
                <a:gd name="T1" fmla="*/ 0 h 867"/>
                <a:gd name="T2" fmla="*/ 675 w 675"/>
                <a:gd name="T3" fmla="*/ 832 h 867"/>
                <a:gd name="T4" fmla="*/ 628 w 675"/>
                <a:gd name="T5" fmla="*/ 867 h 867"/>
                <a:gd name="T6" fmla="*/ 0 w 675"/>
                <a:gd name="T7" fmla="*/ 34 h 867"/>
                <a:gd name="T8" fmla="*/ 48 w 675"/>
                <a:gd name="T9" fmla="*/ 0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5" h="867">
                  <a:moveTo>
                    <a:pt x="48" y="0"/>
                  </a:moveTo>
                  <a:lnTo>
                    <a:pt x="675" y="832"/>
                  </a:lnTo>
                  <a:lnTo>
                    <a:pt x="628" y="867"/>
                  </a:lnTo>
                  <a:lnTo>
                    <a:pt x="0" y="3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79" name="Freeform 36"/>
            <p:cNvSpPr>
              <a:spLocks/>
            </p:cNvSpPr>
            <p:nvPr/>
          </p:nvSpPr>
          <p:spPr bwMode="auto">
            <a:xfrm>
              <a:off x="10493239" y="-1827667"/>
              <a:ext cx="496888" cy="365125"/>
            </a:xfrm>
            <a:custGeom>
              <a:avLst/>
              <a:gdLst>
                <a:gd name="T0" fmla="*/ 19 w 939"/>
                <a:gd name="T1" fmla="*/ 0 h 691"/>
                <a:gd name="T2" fmla="*/ 38 w 939"/>
                <a:gd name="T3" fmla="*/ 4 h 691"/>
                <a:gd name="T4" fmla="*/ 163 w 939"/>
                <a:gd name="T5" fmla="*/ 49 h 691"/>
                <a:gd name="T6" fmla="*/ 284 w 939"/>
                <a:gd name="T7" fmla="*/ 102 h 691"/>
                <a:gd name="T8" fmla="*/ 424 w 939"/>
                <a:gd name="T9" fmla="*/ 177 h 691"/>
                <a:gd name="T10" fmla="*/ 575 w 939"/>
                <a:gd name="T11" fmla="*/ 277 h 691"/>
                <a:gd name="T12" fmla="*/ 690 w 939"/>
                <a:gd name="T13" fmla="*/ 373 h 691"/>
                <a:gd name="T14" fmla="*/ 767 w 939"/>
                <a:gd name="T15" fmla="*/ 445 h 691"/>
                <a:gd name="T16" fmla="*/ 839 w 939"/>
                <a:gd name="T17" fmla="*/ 524 h 691"/>
                <a:gd name="T18" fmla="*/ 908 w 939"/>
                <a:gd name="T19" fmla="*/ 612 h 691"/>
                <a:gd name="T20" fmla="*/ 939 w 939"/>
                <a:gd name="T21" fmla="*/ 659 h 691"/>
                <a:gd name="T22" fmla="*/ 892 w 939"/>
                <a:gd name="T23" fmla="*/ 691 h 691"/>
                <a:gd name="T24" fmla="*/ 860 w 939"/>
                <a:gd name="T25" fmla="*/ 645 h 691"/>
                <a:gd name="T26" fmla="*/ 794 w 939"/>
                <a:gd name="T27" fmla="*/ 560 h 691"/>
                <a:gd name="T28" fmla="*/ 689 w 939"/>
                <a:gd name="T29" fmla="*/ 446 h 691"/>
                <a:gd name="T30" fmla="*/ 540 w 939"/>
                <a:gd name="T31" fmla="*/ 321 h 691"/>
                <a:gd name="T32" fmla="*/ 394 w 939"/>
                <a:gd name="T33" fmla="*/ 221 h 691"/>
                <a:gd name="T34" fmla="*/ 257 w 939"/>
                <a:gd name="T35" fmla="*/ 146 h 691"/>
                <a:gd name="T36" fmla="*/ 140 w 939"/>
                <a:gd name="T37" fmla="*/ 95 h 691"/>
                <a:gd name="T38" fmla="*/ 19 w 939"/>
                <a:gd name="T39" fmla="*/ 50 h 691"/>
                <a:gd name="T40" fmla="*/ 0 w 939"/>
                <a:gd name="T41" fmla="*/ 46 h 691"/>
                <a:gd name="T42" fmla="*/ 19 w 939"/>
                <a:gd name="T4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9" h="691">
                  <a:moveTo>
                    <a:pt x="19" y="0"/>
                  </a:moveTo>
                  <a:lnTo>
                    <a:pt x="38" y="4"/>
                  </a:lnTo>
                  <a:lnTo>
                    <a:pt x="163" y="49"/>
                  </a:lnTo>
                  <a:lnTo>
                    <a:pt x="284" y="102"/>
                  </a:lnTo>
                  <a:lnTo>
                    <a:pt x="424" y="177"/>
                  </a:lnTo>
                  <a:lnTo>
                    <a:pt x="575" y="277"/>
                  </a:lnTo>
                  <a:lnTo>
                    <a:pt x="690" y="373"/>
                  </a:lnTo>
                  <a:lnTo>
                    <a:pt x="767" y="445"/>
                  </a:lnTo>
                  <a:lnTo>
                    <a:pt x="839" y="524"/>
                  </a:lnTo>
                  <a:lnTo>
                    <a:pt x="908" y="612"/>
                  </a:lnTo>
                  <a:lnTo>
                    <a:pt x="939" y="659"/>
                  </a:lnTo>
                  <a:lnTo>
                    <a:pt x="892" y="691"/>
                  </a:lnTo>
                  <a:lnTo>
                    <a:pt x="860" y="645"/>
                  </a:lnTo>
                  <a:lnTo>
                    <a:pt x="794" y="560"/>
                  </a:lnTo>
                  <a:lnTo>
                    <a:pt x="689" y="446"/>
                  </a:lnTo>
                  <a:lnTo>
                    <a:pt x="540" y="321"/>
                  </a:lnTo>
                  <a:lnTo>
                    <a:pt x="394" y="221"/>
                  </a:lnTo>
                  <a:lnTo>
                    <a:pt x="257" y="146"/>
                  </a:lnTo>
                  <a:lnTo>
                    <a:pt x="140" y="95"/>
                  </a:lnTo>
                  <a:lnTo>
                    <a:pt x="19" y="50"/>
                  </a:lnTo>
                  <a:lnTo>
                    <a:pt x="0" y="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0" name="Freeform 37"/>
            <p:cNvSpPr>
              <a:spLocks/>
            </p:cNvSpPr>
            <p:nvPr/>
          </p:nvSpPr>
          <p:spPr bwMode="auto">
            <a:xfrm>
              <a:off x="9507401" y="356734"/>
              <a:ext cx="157163" cy="168275"/>
            </a:xfrm>
            <a:custGeom>
              <a:avLst/>
              <a:gdLst>
                <a:gd name="T0" fmla="*/ 47 w 297"/>
                <a:gd name="T1" fmla="*/ 0 h 316"/>
                <a:gd name="T2" fmla="*/ 100 w 297"/>
                <a:gd name="T3" fmla="*/ 75 h 316"/>
                <a:gd name="T4" fmla="*/ 297 w 297"/>
                <a:gd name="T5" fmla="*/ 316 h 316"/>
                <a:gd name="T6" fmla="*/ 244 w 297"/>
                <a:gd name="T7" fmla="*/ 298 h 316"/>
                <a:gd name="T8" fmla="*/ 189 w 297"/>
                <a:gd name="T9" fmla="*/ 276 h 316"/>
                <a:gd name="T10" fmla="*/ 39 w 297"/>
                <a:gd name="T11" fmla="*/ 89 h 316"/>
                <a:gd name="T12" fmla="*/ 0 w 297"/>
                <a:gd name="T13" fmla="*/ 36 h 316"/>
                <a:gd name="T14" fmla="*/ 47 w 297"/>
                <a:gd name="T15" fmla="*/ 0 h 316"/>
                <a:gd name="T16" fmla="*/ 47 w 297"/>
                <a:gd name="T17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7" h="316">
                  <a:moveTo>
                    <a:pt x="47" y="0"/>
                  </a:moveTo>
                  <a:lnTo>
                    <a:pt x="100" y="75"/>
                  </a:lnTo>
                  <a:lnTo>
                    <a:pt x="297" y="316"/>
                  </a:lnTo>
                  <a:lnTo>
                    <a:pt x="244" y="298"/>
                  </a:lnTo>
                  <a:lnTo>
                    <a:pt x="189" y="276"/>
                  </a:lnTo>
                  <a:lnTo>
                    <a:pt x="39" y="89"/>
                  </a:lnTo>
                  <a:lnTo>
                    <a:pt x="0" y="36"/>
                  </a:lnTo>
                  <a:lnTo>
                    <a:pt x="4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1" name="Freeform 38"/>
            <p:cNvSpPr>
              <a:spLocks/>
            </p:cNvSpPr>
            <p:nvPr/>
          </p:nvSpPr>
          <p:spPr bwMode="auto">
            <a:xfrm>
              <a:off x="10517051" y="353559"/>
              <a:ext cx="136525" cy="165100"/>
            </a:xfrm>
            <a:custGeom>
              <a:avLst/>
              <a:gdLst>
                <a:gd name="T0" fmla="*/ 259 w 259"/>
                <a:gd name="T1" fmla="*/ 25 h 314"/>
                <a:gd name="T2" fmla="*/ 226 w 259"/>
                <a:gd name="T3" fmla="*/ 91 h 314"/>
                <a:gd name="T4" fmla="*/ 148 w 259"/>
                <a:gd name="T5" fmla="*/ 216 h 314"/>
                <a:gd name="T6" fmla="*/ 107 w 259"/>
                <a:gd name="T7" fmla="*/ 273 h 314"/>
                <a:gd name="T8" fmla="*/ 53 w 259"/>
                <a:gd name="T9" fmla="*/ 294 h 314"/>
                <a:gd name="T10" fmla="*/ 0 w 259"/>
                <a:gd name="T11" fmla="*/ 314 h 314"/>
                <a:gd name="T12" fmla="*/ 58 w 259"/>
                <a:gd name="T13" fmla="*/ 244 h 314"/>
                <a:gd name="T14" fmla="*/ 163 w 259"/>
                <a:gd name="T15" fmla="*/ 87 h 314"/>
                <a:gd name="T16" fmla="*/ 207 w 259"/>
                <a:gd name="T17" fmla="*/ 0 h 314"/>
                <a:gd name="T18" fmla="*/ 259 w 259"/>
                <a:gd name="T19" fmla="*/ 2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314">
                  <a:moveTo>
                    <a:pt x="259" y="25"/>
                  </a:moveTo>
                  <a:lnTo>
                    <a:pt x="226" y="91"/>
                  </a:lnTo>
                  <a:lnTo>
                    <a:pt x="148" y="216"/>
                  </a:lnTo>
                  <a:lnTo>
                    <a:pt x="107" y="273"/>
                  </a:lnTo>
                  <a:lnTo>
                    <a:pt x="53" y="294"/>
                  </a:lnTo>
                  <a:lnTo>
                    <a:pt x="0" y="314"/>
                  </a:lnTo>
                  <a:lnTo>
                    <a:pt x="58" y="244"/>
                  </a:lnTo>
                  <a:lnTo>
                    <a:pt x="163" y="87"/>
                  </a:lnTo>
                  <a:lnTo>
                    <a:pt x="207" y="0"/>
                  </a:lnTo>
                  <a:lnTo>
                    <a:pt x="259" y="25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2" name="Freeform 40"/>
            <p:cNvSpPr>
              <a:spLocks/>
            </p:cNvSpPr>
            <p:nvPr/>
          </p:nvSpPr>
          <p:spPr bwMode="auto">
            <a:xfrm>
              <a:off x="9029564" y="51934"/>
              <a:ext cx="109538" cy="47625"/>
            </a:xfrm>
            <a:custGeom>
              <a:avLst/>
              <a:gdLst>
                <a:gd name="T0" fmla="*/ 207 w 207"/>
                <a:gd name="T1" fmla="*/ 89 h 89"/>
                <a:gd name="T2" fmla="*/ 177 w 207"/>
                <a:gd name="T3" fmla="*/ 89 h 89"/>
                <a:gd name="T4" fmla="*/ 53 w 207"/>
                <a:gd name="T5" fmla="*/ 70 h 89"/>
                <a:gd name="T6" fmla="*/ 26 w 207"/>
                <a:gd name="T7" fmla="*/ 34 h 89"/>
                <a:gd name="T8" fmla="*/ 0 w 207"/>
                <a:gd name="T9" fmla="*/ 0 h 89"/>
                <a:gd name="T10" fmla="*/ 89 w 207"/>
                <a:gd name="T11" fmla="*/ 20 h 89"/>
                <a:gd name="T12" fmla="*/ 197 w 207"/>
                <a:gd name="T13" fmla="*/ 31 h 89"/>
                <a:gd name="T14" fmla="*/ 207 w 207"/>
                <a:gd name="T15" fmla="*/ 31 h 89"/>
                <a:gd name="T16" fmla="*/ 207 w 207"/>
                <a:gd name="T1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89">
                  <a:moveTo>
                    <a:pt x="207" y="89"/>
                  </a:moveTo>
                  <a:lnTo>
                    <a:pt x="177" y="89"/>
                  </a:lnTo>
                  <a:lnTo>
                    <a:pt x="53" y="70"/>
                  </a:lnTo>
                  <a:lnTo>
                    <a:pt x="26" y="34"/>
                  </a:lnTo>
                  <a:lnTo>
                    <a:pt x="0" y="0"/>
                  </a:lnTo>
                  <a:lnTo>
                    <a:pt x="89" y="20"/>
                  </a:lnTo>
                  <a:lnTo>
                    <a:pt x="197" y="31"/>
                  </a:lnTo>
                  <a:lnTo>
                    <a:pt x="207" y="31"/>
                  </a:lnTo>
                  <a:lnTo>
                    <a:pt x="207" y="89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3" name="Freeform 41"/>
            <p:cNvSpPr>
              <a:spLocks/>
            </p:cNvSpPr>
            <p:nvPr/>
          </p:nvSpPr>
          <p:spPr bwMode="auto">
            <a:xfrm>
              <a:off x="9748701" y="-1964192"/>
              <a:ext cx="95250" cy="55563"/>
            </a:xfrm>
            <a:custGeom>
              <a:avLst/>
              <a:gdLst>
                <a:gd name="T0" fmla="*/ 156 w 180"/>
                <a:gd name="T1" fmla="*/ 105 h 105"/>
                <a:gd name="T2" fmla="*/ 0 w 180"/>
                <a:gd name="T3" fmla="*/ 22 h 105"/>
                <a:gd name="T4" fmla="*/ 40 w 180"/>
                <a:gd name="T5" fmla="*/ 10 h 105"/>
                <a:gd name="T6" fmla="*/ 82 w 180"/>
                <a:gd name="T7" fmla="*/ 0 h 105"/>
                <a:gd name="T8" fmla="*/ 180 w 180"/>
                <a:gd name="T9" fmla="*/ 53 h 105"/>
                <a:gd name="T10" fmla="*/ 156 w 18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05">
                  <a:moveTo>
                    <a:pt x="156" y="105"/>
                  </a:moveTo>
                  <a:lnTo>
                    <a:pt x="0" y="22"/>
                  </a:lnTo>
                  <a:lnTo>
                    <a:pt x="40" y="10"/>
                  </a:lnTo>
                  <a:lnTo>
                    <a:pt x="82" y="0"/>
                  </a:lnTo>
                  <a:lnTo>
                    <a:pt x="180" y="53"/>
                  </a:lnTo>
                  <a:lnTo>
                    <a:pt x="156" y="105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4" name="Freeform 42"/>
            <p:cNvSpPr>
              <a:spLocks/>
            </p:cNvSpPr>
            <p:nvPr/>
          </p:nvSpPr>
          <p:spPr bwMode="auto">
            <a:xfrm>
              <a:off x="10326551" y="-1959429"/>
              <a:ext cx="111125" cy="58738"/>
            </a:xfrm>
            <a:custGeom>
              <a:avLst/>
              <a:gdLst>
                <a:gd name="T0" fmla="*/ 0 w 210"/>
                <a:gd name="T1" fmla="*/ 56 h 111"/>
                <a:gd name="T2" fmla="*/ 124 w 210"/>
                <a:gd name="T3" fmla="*/ 0 h 111"/>
                <a:gd name="T4" fmla="*/ 167 w 210"/>
                <a:gd name="T5" fmla="*/ 10 h 111"/>
                <a:gd name="T6" fmla="*/ 210 w 210"/>
                <a:gd name="T7" fmla="*/ 21 h 111"/>
                <a:gd name="T8" fmla="*/ 20 w 210"/>
                <a:gd name="T9" fmla="*/ 111 h 111"/>
                <a:gd name="T10" fmla="*/ 0 w 210"/>
                <a:gd name="T1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11">
                  <a:moveTo>
                    <a:pt x="0" y="56"/>
                  </a:moveTo>
                  <a:lnTo>
                    <a:pt x="124" y="0"/>
                  </a:lnTo>
                  <a:lnTo>
                    <a:pt x="167" y="10"/>
                  </a:lnTo>
                  <a:lnTo>
                    <a:pt x="210" y="21"/>
                  </a:lnTo>
                  <a:lnTo>
                    <a:pt x="20" y="1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5" name="Freeform 43"/>
            <p:cNvSpPr>
              <a:spLocks/>
            </p:cNvSpPr>
            <p:nvPr/>
          </p:nvSpPr>
          <p:spPr bwMode="auto">
            <a:xfrm>
              <a:off x="9012101" y="-1464129"/>
              <a:ext cx="38100" cy="93663"/>
            </a:xfrm>
            <a:custGeom>
              <a:avLst/>
              <a:gdLst>
                <a:gd name="T0" fmla="*/ 17 w 73"/>
                <a:gd name="T1" fmla="*/ 178 h 178"/>
                <a:gd name="T2" fmla="*/ 0 w 73"/>
                <a:gd name="T3" fmla="*/ 67 h 178"/>
                <a:gd name="T4" fmla="*/ 23 w 73"/>
                <a:gd name="T5" fmla="*/ 33 h 178"/>
                <a:gd name="T6" fmla="*/ 46 w 73"/>
                <a:gd name="T7" fmla="*/ 0 h 178"/>
                <a:gd name="T8" fmla="*/ 73 w 73"/>
                <a:gd name="T9" fmla="*/ 172 h 178"/>
                <a:gd name="T10" fmla="*/ 17 w 73"/>
                <a:gd name="T1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" h="178">
                  <a:moveTo>
                    <a:pt x="17" y="178"/>
                  </a:moveTo>
                  <a:lnTo>
                    <a:pt x="0" y="67"/>
                  </a:lnTo>
                  <a:lnTo>
                    <a:pt x="23" y="33"/>
                  </a:lnTo>
                  <a:lnTo>
                    <a:pt x="46" y="0"/>
                  </a:lnTo>
                  <a:lnTo>
                    <a:pt x="73" y="172"/>
                  </a:lnTo>
                  <a:lnTo>
                    <a:pt x="17" y="178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1102839" y="-1475242"/>
              <a:ext cx="42863" cy="88900"/>
            </a:xfrm>
            <a:custGeom>
              <a:avLst/>
              <a:gdLst>
                <a:gd name="T0" fmla="*/ 0 w 79"/>
                <a:gd name="T1" fmla="*/ 162 h 167"/>
                <a:gd name="T2" fmla="*/ 35 w 79"/>
                <a:gd name="T3" fmla="*/ 0 h 167"/>
                <a:gd name="T4" fmla="*/ 58 w 79"/>
                <a:gd name="T5" fmla="*/ 31 h 167"/>
                <a:gd name="T6" fmla="*/ 79 w 79"/>
                <a:gd name="T7" fmla="*/ 62 h 167"/>
                <a:gd name="T8" fmla="*/ 58 w 79"/>
                <a:gd name="T9" fmla="*/ 167 h 167"/>
                <a:gd name="T10" fmla="*/ 0 w 79"/>
                <a:gd name="T11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67">
                  <a:moveTo>
                    <a:pt x="0" y="162"/>
                  </a:moveTo>
                  <a:lnTo>
                    <a:pt x="35" y="0"/>
                  </a:lnTo>
                  <a:lnTo>
                    <a:pt x="58" y="31"/>
                  </a:lnTo>
                  <a:lnTo>
                    <a:pt x="79" y="62"/>
                  </a:lnTo>
                  <a:lnTo>
                    <a:pt x="58" y="167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7" name="Freeform 45"/>
            <p:cNvSpPr>
              <a:spLocks/>
            </p:cNvSpPr>
            <p:nvPr/>
          </p:nvSpPr>
          <p:spPr bwMode="auto">
            <a:xfrm>
              <a:off x="11290164" y="-887867"/>
              <a:ext cx="84138" cy="85725"/>
            </a:xfrm>
            <a:custGeom>
              <a:avLst/>
              <a:gdLst>
                <a:gd name="T0" fmla="*/ 33 w 160"/>
                <a:gd name="T1" fmla="*/ 0 h 163"/>
                <a:gd name="T2" fmla="*/ 153 w 160"/>
                <a:gd name="T3" fmla="*/ 87 h 163"/>
                <a:gd name="T4" fmla="*/ 155 w 160"/>
                <a:gd name="T5" fmla="*/ 124 h 163"/>
                <a:gd name="T6" fmla="*/ 160 w 160"/>
                <a:gd name="T7" fmla="*/ 163 h 163"/>
                <a:gd name="T8" fmla="*/ 0 w 160"/>
                <a:gd name="T9" fmla="*/ 48 h 163"/>
                <a:gd name="T10" fmla="*/ 33 w 160"/>
                <a:gd name="T1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" h="163">
                  <a:moveTo>
                    <a:pt x="33" y="0"/>
                  </a:moveTo>
                  <a:lnTo>
                    <a:pt x="153" y="87"/>
                  </a:lnTo>
                  <a:lnTo>
                    <a:pt x="155" y="124"/>
                  </a:lnTo>
                  <a:lnTo>
                    <a:pt x="160" y="163"/>
                  </a:lnTo>
                  <a:lnTo>
                    <a:pt x="0" y="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8" name="Freeform 46"/>
            <p:cNvSpPr>
              <a:spLocks/>
            </p:cNvSpPr>
            <p:nvPr/>
          </p:nvSpPr>
          <p:spPr bwMode="auto">
            <a:xfrm>
              <a:off x="11015526" y="28121"/>
              <a:ext cx="138113" cy="55563"/>
            </a:xfrm>
            <a:custGeom>
              <a:avLst/>
              <a:gdLst>
                <a:gd name="T0" fmla="*/ 0 w 262"/>
                <a:gd name="T1" fmla="*/ 51 h 107"/>
                <a:gd name="T2" fmla="*/ 262 w 262"/>
                <a:gd name="T3" fmla="*/ 0 h 107"/>
                <a:gd name="T4" fmla="*/ 239 w 262"/>
                <a:gd name="T5" fmla="*/ 34 h 107"/>
                <a:gd name="T6" fmla="*/ 214 w 262"/>
                <a:gd name="T7" fmla="*/ 68 h 107"/>
                <a:gd name="T8" fmla="*/ 13 w 262"/>
                <a:gd name="T9" fmla="*/ 107 h 107"/>
                <a:gd name="T10" fmla="*/ 0 w 262"/>
                <a:gd name="T11" fmla="*/ 5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7">
                  <a:moveTo>
                    <a:pt x="0" y="51"/>
                  </a:moveTo>
                  <a:lnTo>
                    <a:pt x="262" y="0"/>
                  </a:lnTo>
                  <a:lnTo>
                    <a:pt x="239" y="34"/>
                  </a:lnTo>
                  <a:lnTo>
                    <a:pt x="214" y="68"/>
                  </a:lnTo>
                  <a:lnTo>
                    <a:pt x="13" y="107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89" name="Freeform 47"/>
            <p:cNvSpPr>
              <a:spLocks/>
            </p:cNvSpPr>
            <p:nvPr/>
          </p:nvSpPr>
          <p:spPr bwMode="auto">
            <a:xfrm>
              <a:off x="9631226" y="-1321254"/>
              <a:ext cx="904875" cy="862013"/>
            </a:xfrm>
            <a:custGeom>
              <a:avLst/>
              <a:gdLst>
                <a:gd name="T0" fmla="*/ 856 w 1710"/>
                <a:gd name="T1" fmla="*/ 0 h 1628"/>
                <a:gd name="T2" fmla="*/ 1282 w 1710"/>
                <a:gd name="T3" fmla="*/ 311 h 1628"/>
                <a:gd name="T4" fmla="*/ 1710 w 1710"/>
                <a:gd name="T5" fmla="*/ 622 h 1628"/>
                <a:gd name="T6" fmla="*/ 1384 w 1710"/>
                <a:gd name="T7" fmla="*/ 1628 h 1628"/>
                <a:gd name="T8" fmla="*/ 327 w 1710"/>
                <a:gd name="T9" fmla="*/ 1628 h 1628"/>
                <a:gd name="T10" fmla="*/ 0 w 1710"/>
                <a:gd name="T11" fmla="*/ 622 h 1628"/>
                <a:gd name="T12" fmla="*/ 856 w 1710"/>
                <a:gd name="T13" fmla="*/ 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0" h="1628">
                  <a:moveTo>
                    <a:pt x="856" y="0"/>
                  </a:moveTo>
                  <a:lnTo>
                    <a:pt x="1282" y="311"/>
                  </a:lnTo>
                  <a:lnTo>
                    <a:pt x="1710" y="622"/>
                  </a:lnTo>
                  <a:lnTo>
                    <a:pt x="1384" y="1628"/>
                  </a:lnTo>
                  <a:lnTo>
                    <a:pt x="327" y="1628"/>
                  </a:lnTo>
                  <a:lnTo>
                    <a:pt x="0" y="622"/>
                  </a:lnTo>
                  <a:lnTo>
                    <a:pt x="85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0" name="Freeform 48"/>
            <p:cNvSpPr>
              <a:spLocks/>
            </p:cNvSpPr>
            <p:nvPr/>
          </p:nvSpPr>
          <p:spPr bwMode="auto">
            <a:xfrm>
              <a:off x="9626464" y="-1968954"/>
              <a:ext cx="904875" cy="250825"/>
            </a:xfrm>
            <a:custGeom>
              <a:avLst/>
              <a:gdLst>
                <a:gd name="T0" fmla="*/ 855 w 1711"/>
                <a:gd name="T1" fmla="*/ 475 h 475"/>
                <a:gd name="T2" fmla="*/ 957 w 1711"/>
                <a:gd name="T3" fmla="*/ 439 h 475"/>
                <a:gd name="T4" fmla="*/ 1165 w 1711"/>
                <a:gd name="T5" fmla="*/ 378 h 475"/>
                <a:gd name="T6" fmla="*/ 1378 w 1711"/>
                <a:gd name="T7" fmla="*/ 337 h 475"/>
                <a:gd name="T8" fmla="*/ 1598 w 1711"/>
                <a:gd name="T9" fmla="*/ 314 h 475"/>
                <a:gd name="T10" fmla="*/ 1711 w 1711"/>
                <a:gd name="T11" fmla="*/ 312 h 475"/>
                <a:gd name="T12" fmla="*/ 1384 w 1711"/>
                <a:gd name="T13" fmla="*/ 49 h 475"/>
                <a:gd name="T14" fmla="*/ 1251 w 1711"/>
                <a:gd name="T15" fmla="*/ 26 h 475"/>
                <a:gd name="T16" fmla="*/ 988 w 1711"/>
                <a:gd name="T17" fmla="*/ 0 h 475"/>
                <a:gd name="T18" fmla="*/ 723 w 1711"/>
                <a:gd name="T19" fmla="*/ 0 h 475"/>
                <a:gd name="T20" fmla="*/ 459 w 1711"/>
                <a:gd name="T21" fmla="*/ 26 h 475"/>
                <a:gd name="T22" fmla="*/ 327 w 1711"/>
                <a:gd name="T23" fmla="*/ 49 h 475"/>
                <a:gd name="T24" fmla="*/ 0 w 1711"/>
                <a:gd name="T25" fmla="*/ 312 h 475"/>
                <a:gd name="T26" fmla="*/ 112 w 1711"/>
                <a:gd name="T27" fmla="*/ 311 h 475"/>
                <a:gd name="T28" fmla="*/ 331 w 1711"/>
                <a:gd name="T29" fmla="*/ 327 h 475"/>
                <a:gd name="T30" fmla="*/ 544 w 1711"/>
                <a:gd name="T31" fmla="*/ 365 h 475"/>
                <a:gd name="T32" fmla="*/ 701 w 1711"/>
                <a:gd name="T33" fmla="*/ 413 h 475"/>
                <a:gd name="T34" fmla="*/ 805 w 1711"/>
                <a:gd name="T35" fmla="*/ 452 h 475"/>
                <a:gd name="T36" fmla="*/ 855 w 1711"/>
                <a:gd name="T37" fmla="*/ 475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11" h="475">
                  <a:moveTo>
                    <a:pt x="855" y="475"/>
                  </a:moveTo>
                  <a:lnTo>
                    <a:pt x="957" y="439"/>
                  </a:lnTo>
                  <a:lnTo>
                    <a:pt x="1165" y="378"/>
                  </a:lnTo>
                  <a:lnTo>
                    <a:pt x="1378" y="337"/>
                  </a:lnTo>
                  <a:lnTo>
                    <a:pt x="1598" y="314"/>
                  </a:lnTo>
                  <a:lnTo>
                    <a:pt x="1711" y="312"/>
                  </a:lnTo>
                  <a:lnTo>
                    <a:pt x="1384" y="49"/>
                  </a:lnTo>
                  <a:lnTo>
                    <a:pt x="1251" y="26"/>
                  </a:lnTo>
                  <a:lnTo>
                    <a:pt x="988" y="0"/>
                  </a:lnTo>
                  <a:lnTo>
                    <a:pt x="723" y="0"/>
                  </a:lnTo>
                  <a:lnTo>
                    <a:pt x="459" y="26"/>
                  </a:lnTo>
                  <a:lnTo>
                    <a:pt x="327" y="49"/>
                  </a:lnTo>
                  <a:lnTo>
                    <a:pt x="0" y="312"/>
                  </a:lnTo>
                  <a:lnTo>
                    <a:pt x="112" y="311"/>
                  </a:lnTo>
                  <a:lnTo>
                    <a:pt x="331" y="327"/>
                  </a:lnTo>
                  <a:lnTo>
                    <a:pt x="544" y="365"/>
                  </a:lnTo>
                  <a:lnTo>
                    <a:pt x="701" y="413"/>
                  </a:lnTo>
                  <a:lnTo>
                    <a:pt x="805" y="452"/>
                  </a:lnTo>
                  <a:lnTo>
                    <a:pt x="855" y="47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1" name="Freeform 49"/>
            <p:cNvSpPr>
              <a:spLocks noEditPoints="1"/>
            </p:cNvSpPr>
            <p:nvPr/>
          </p:nvSpPr>
          <p:spPr bwMode="auto">
            <a:xfrm>
              <a:off x="9089889" y="-187779"/>
              <a:ext cx="1981200" cy="590550"/>
            </a:xfrm>
            <a:custGeom>
              <a:avLst/>
              <a:gdLst>
                <a:gd name="T0" fmla="*/ 24 w 3744"/>
                <a:gd name="T1" fmla="*/ 28 h 1114"/>
                <a:gd name="T2" fmla="*/ 286 w 3744"/>
                <a:gd name="T3" fmla="*/ 159 h 1114"/>
                <a:gd name="T4" fmla="*/ 543 w 3744"/>
                <a:gd name="T5" fmla="*/ 224 h 1114"/>
                <a:gd name="T6" fmla="*/ 769 w 3744"/>
                <a:gd name="T7" fmla="*/ 232 h 1114"/>
                <a:gd name="T8" fmla="*/ 824 w 3744"/>
                <a:gd name="T9" fmla="*/ 368 h 1114"/>
                <a:gd name="T10" fmla="*/ 982 w 3744"/>
                <a:gd name="T11" fmla="*/ 628 h 1114"/>
                <a:gd name="T12" fmla="*/ 1197 w 3744"/>
                <a:gd name="T13" fmla="*/ 866 h 1114"/>
                <a:gd name="T14" fmla="*/ 1248 w 3744"/>
                <a:gd name="T15" fmla="*/ 941 h 1114"/>
                <a:gd name="T16" fmla="*/ 982 w 3744"/>
                <a:gd name="T17" fmla="*/ 1075 h 1114"/>
                <a:gd name="T18" fmla="*/ 828 w 3744"/>
                <a:gd name="T19" fmla="*/ 1114 h 1114"/>
                <a:gd name="T20" fmla="*/ 705 w 3744"/>
                <a:gd name="T21" fmla="*/ 1065 h 1114"/>
                <a:gd name="T22" fmla="*/ 484 w 3744"/>
                <a:gd name="T23" fmla="*/ 945 h 1114"/>
                <a:gd name="T24" fmla="*/ 223 w 3744"/>
                <a:gd name="T25" fmla="*/ 739 h 1114"/>
                <a:gd name="T26" fmla="*/ 70 w 3744"/>
                <a:gd name="T27" fmla="*/ 561 h 1114"/>
                <a:gd name="T28" fmla="*/ 34 w 3744"/>
                <a:gd name="T29" fmla="*/ 493 h 1114"/>
                <a:gd name="T30" fmla="*/ 0 w 3744"/>
                <a:gd name="T31" fmla="*/ 172 h 1114"/>
                <a:gd name="T32" fmla="*/ 13 w 3744"/>
                <a:gd name="T33" fmla="*/ 19 h 1114"/>
                <a:gd name="T34" fmla="*/ 2947 w 3744"/>
                <a:gd name="T35" fmla="*/ 202 h 1114"/>
                <a:gd name="T36" fmla="*/ 3233 w 3744"/>
                <a:gd name="T37" fmla="*/ 169 h 1114"/>
                <a:gd name="T38" fmla="*/ 3495 w 3744"/>
                <a:gd name="T39" fmla="*/ 97 h 1114"/>
                <a:gd name="T40" fmla="*/ 3711 w 3744"/>
                <a:gd name="T41" fmla="*/ 0 h 1114"/>
                <a:gd name="T42" fmla="*/ 3743 w 3744"/>
                <a:gd name="T43" fmla="*/ 193 h 1114"/>
                <a:gd name="T44" fmla="*/ 3736 w 3744"/>
                <a:gd name="T45" fmla="*/ 362 h 1114"/>
                <a:gd name="T46" fmla="*/ 3703 w 3744"/>
                <a:gd name="T47" fmla="*/ 502 h 1114"/>
                <a:gd name="T48" fmla="*/ 3636 w 3744"/>
                <a:gd name="T49" fmla="*/ 595 h 1114"/>
                <a:gd name="T50" fmla="*/ 3474 w 3744"/>
                <a:gd name="T51" fmla="*/ 765 h 1114"/>
                <a:gd name="T52" fmla="*/ 3199 w 3744"/>
                <a:gd name="T53" fmla="*/ 965 h 1114"/>
                <a:gd name="T54" fmla="*/ 2908 w 3744"/>
                <a:gd name="T55" fmla="*/ 1105 h 1114"/>
                <a:gd name="T56" fmla="*/ 2707 w 3744"/>
                <a:gd name="T57" fmla="*/ 1055 h 1114"/>
                <a:gd name="T58" fmla="*/ 2563 w 3744"/>
                <a:gd name="T59" fmla="*/ 980 h 1114"/>
                <a:gd name="T60" fmla="*/ 2470 w 3744"/>
                <a:gd name="T61" fmla="*/ 893 h 1114"/>
                <a:gd name="T62" fmla="*/ 2615 w 3744"/>
                <a:gd name="T63" fmla="*/ 756 h 1114"/>
                <a:gd name="T64" fmla="*/ 2828 w 3744"/>
                <a:gd name="T65" fmla="*/ 494 h 1114"/>
                <a:gd name="T66" fmla="*/ 2924 w 3744"/>
                <a:gd name="T67" fmla="*/ 288 h 1114"/>
                <a:gd name="T68" fmla="*/ 2935 w 3744"/>
                <a:gd name="T69" fmla="*/ 202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4" h="1114">
                  <a:moveTo>
                    <a:pt x="13" y="19"/>
                  </a:moveTo>
                  <a:lnTo>
                    <a:pt x="24" y="28"/>
                  </a:lnTo>
                  <a:lnTo>
                    <a:pt x="138" y="94"/>
                  </a:lnTo>
                  <a:lnTo>
                    <a:pt x="286" y="159"/>
                  </a:lnTo>
                  <a:lnTo>
                    <a:pt x="407" y="196"/>
                  </a:lnTo>
                  <a:lnTo>
                    <a:pt x="543" y="224"/>
                  </a:lnTo>
                  <a:lnTo>
                    <a:pt x="691" y="235"/>
                  </a:lnTo>
                  <a:lnTo>
                    <a:pt x="769" y="232"/>
                  </a:lnTo>
                  <a:lnTo>
                    <a:pt x="772" y="244"/>
                  </a:lnTo>
                  <a:lnTo>
                    <a:pt x="824" y="368"/>
                  </a:lnTo>
                  <a:lnTo>
                    <a:pt x="906" y="514"/>
                  </a:lnTo>
                  <a:lnTo>
                    <a:pt x="982" y="628"/>
                  </a:lnTo>
                  <a:lnTo>
                    <a:pt x="1079" y="746"/>
                  </a:lnTo>
                  <a:lnTo>
                    <a:pt x="1197" y="866"/>
                  </a:lnTo>
                  <a:lnTo>
                    <a:pt x="1266" y="925"/>
                  </a:lnTo>
                  <a:lnTo>
                    <a:pt x="1248" y="941"/>
                  </a:lnTo>
                  <a:lnTo>
                    <a:pt x="1102" y="1029"/>
                  </a:lnTo>
                  <a:lnTo>
                    <a:pt x="982" y="1075"/>
                  </a:lnTo>
                  <a:lnTo>
                    <a:pt x="883" y="1102"/>
                  </a:lnTo>
                  <a:lnTo>
                    <a:pt x="828" y="1114"/>
                  </a:lnTo>
                  <a:lnTo>
                    <a:pt x="812" y="1108"/>
                  </a:lnTo>
                  <a:lnTo>
                    <a:pt x="705" y="1065"/>
                  </a:lnTo>
                  <a:lnTo>
                    <a:pt x="603" y="1014"/>
                  </a:lnTo>
                  <a:lnTo>
                    <a:pt x="484" y="945"/>
                  </a:lnTo>
                  <a:lnTo>
                    <a:pt x="354" y="853"/>
                  </a:lnTo>
                  <a:lnTo>
                    <a:pt x="223" y="739"/>
                  </a:lnTo>
                  <a:lnTo>
                    <a:pt x="129" y="637"/>
                  </a:lnTo>
                  <a:lnTo>
                    <a:pt x="70" y="561"/>
                  </a:lnTo>
                  <a:lnTo>
                    <a:pt x="43" y="520"/>
                  </a:lnTo>
                  <a:lnTo>
                    <a:pt x="34" y="493"/>
                  </a:lnTo>
                  <a:lnTo>
                    <a:pt x="4" y="304"/>
                  </a:lnTo>
                  <a:lnTo>
                    <a:pt x="0" y="172"/>
                  </a:lnTo>
                  <a:lnTo>
                    <a:pt x="7" y="72"/>
                  </a:lnTo>
                  <a:lnTo>
                    <a:pt x="13" y="19"/>
                  </a:lnTo>
                  <a:close/>
                  <a:moveTo>
                    <a:pt x="2935" y="202"/>
                  </a:moveTo>
                  <a:lnTo>
                    <a:pt x="2947" y="202"/>
                  </a:lnTo>
                  <a:lnTo>
                    <a:pt x="3075" y="195"/>
                  </a:lnTo>
                  <a:lnTo>
                    <a:pt x="3233" y="169"/>
                  </a:lnTo>
                  <a:lnTo>
                    <a:pt x="3358" y="140"/>
                  </a:lnTo>
                  <a:lnTo>
                    <a:pt x="3495" y="97"/>
                  </a:lnTo>
                  <a:lnTo>
                    <a:pt x="3639" y="38"/>
                  </a:lnTo>
                  <a:lnTo>
                    <a:pt x="3711" y="0"/>
                  </a:lnTo>
                  <a:lnTo>
                    <a:pt x="3721" y="32"/>
                  </a:lnTo>
                  <a:lnTo>
                    <a:pt x="3743" y="193"/>
                  </a:lnTo>
                  <a:lnTo>
                    <a:pt x="3744" y="274"/>
                  </a:lnTo>
                  <a:lnTo>
                    <a:pt x="3736" y="362"/>
                  </a:lnTo>
                  <a:lnTo>
                    <a:pt x="3717" y="454"/>
                  </a:lnTo>
                  <a:lnTo>
                    <a:pt x="3703" y="502"/>
                  </a:lnTo>
                  <a:lnTo>
                    <a:pt x="3696" y="513"/>
                  </a:lnTo>
                  <a:lnTo>
                    <a:pt x="3636" y="595"/>
                  </a:lnTo>
                  <a:lnTo>
                    <a:pt x="3569" y="673"/>
                  </a:lnTo>
                  <a:lnTo>
                    <a:pt x="3474" y="765"/>
                  </a:lnTo>
                  <a:lnTo>
                    <a:pt x="3351" y="864"/>
                  </a:lnTo>
                  <a:lnTo>
                    <a:pt x="3199" y="965"/>
                  </a:lnTo>
                  <a:lnTo>
                    <a:pt x="3014" y="1062"/>
                  </a:lnTo>
                  <a:lnTo>
                    <a:pt x="2908" y="1105"/>
                  </a:lnTo>
                  <a:lnTo>
                    <a:pt x="2872" y="1101"/>
                  </a:lnTo>
                  <a:lnTo>
                    <a:pt x="2707" y="1055"/>
                  </a:lnTo>
                  <a:lnTo>
                    <a:pt x="2634" y="1021"/>
                  </a:lnTo>
                  <a:lnTo>
                    <a:pt x="2563" y="980"/>
                  </a:lnTo>
                  <a:lnTo>
                    <a:pt x="2497" y="925"/>
                  </a:lnTo>
                  <a:lnTo>
                    <a:pt x="2470" y="893"/>
                  </a:lnTo>
                  <a:lnTo>
                    <a:pt x="2484" y="880"/>
                  </a:lnTo>
                  <a:lnTo>
                    <a:pt x="2615" y="756"/>
                  </a:lnTo>
                  <a:lnTo>
                    <a:pt x="2746" y="607"/>
                  </a:lnTo>
                  <a:lnTo>
                    <a:pt x="2828" y="494"/>
                  </a:lnTo>
                  <a:lnTo>
                    <a:pt x="2893" y="376"/>
                  </a:lnTo>
                  <a:lnTo>
                    <a:pt x="2924" y="288"/>
                  </a:lnTo>
                  <a:lnTo>
                    <a:pt x="2934" y="231"/>
                  </a:lnTo>
                  <a:lnTo>
                    <a:pt x="2935" y="20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2" name="Freeform 50"/>
            <p:cNvSpPr>
              <a:spLocks noEditPoints="1"/>
            </p:cNvSpPr>
            <p:nvPr/>
          </p:nvSpPr>
          <p:spPr bwMode="auto">
            <a:xfrm>
              <a:off x="8851764" y="-1500642"/>
              <a:ext cx="2463800" cy="768350"/>
            </a:xfrm>
            <a:custGeom>
              <a:avLst/>
              <a:gdLst>
                <a:gd name="T0" fmla="*/ 324 w 4656"/>
                <a:gd name="T1" fmla="*/ 207 h 1452"/>
                <a:gd name="T2" fmla="*/ 343 w 4656"/>
                <a:gd name="T3" fmla="*/ 191 h 1452"/>
                <a:gd name="T4" fmla="*/ 472 w 4656"/>
                <a:gd name="T5" fmla="*/ 108 h 1452"/>
                <a:gd name="T6" fmla="*/ 593 w 4656"/>
                <a:gd name="T7" fmla="*/ 44 h 1452"/>
                <a:gd name="T8" fmla="*/ 661 w 4656"/>
                <a:gd name="T9" fmla="*/ 17 h 1452"/>
                <a:gd name="T10" fmla="*/ 658 w 4656"/>
                <a:gd name="T11" fmla="*/ 26 h 1452"/>
                <a:gd name="T12" fmla="*/ 629 w 4656"/>
                <a:gd name="T13" fmla="*/ 129 h 1452"/>
                <a:gd name="T14" fmla="*/ 613 w 4656"/>
                <a:gd name="T15" fmla="*/ 268 h 1452"/>
                <a:gd name="T16" fmla="*/ 613 w 4656"/>
                <a:gd name="T17" fmla="*/ 384 h 1452"/>
                <a:gd name="T18" fmla="*/ 626 w 4656"/>
                <a:gd name="T19" fmla="*/ 517 h 1452"/>
                <a:gd name="T20" fmla="*/ 657 w 4656"/>
                <a:gd name="T21" fmla="*/ 667 h 1452"/>
                <a:gd name="T22" fmla="*/ 683 w 4656"/>
                <a:gd name="T23" fmla="*/ 749 h 1452"/>
                <a:gd name="T24" fmla="*/ 671 w 4656"/>
                <a:gd name="T25" fmla="*/ 756 h 1452"/>
                <a:gd name="T26" fmla="*/ 573 w 4656"/>
                <a:gd name="T27" fmla="*/ 842 h 1452"/>
                <a:gd name="T28" fmla="*/ 464 w 4656"/>
                <a:gd name="T29" fmla="*/ 968 h 1452"/>
                <a:gd name="T30" fmla="*/ 387 w 4656"/>
                <a:gd name="T31" fmla="*/ 1077 h 1452"/>
                <a:gd name="T32" fmla="*/ 312 w 4656"/>
                <a:gd name="T33" fmla="*/ 1210 h 1452"/>
                <a:gd name="T34" fmla="*/ 249 w 4656"/>
                <a:gd name="T35" fmla="*/ 1362 h 1452"/>
                <a:gd name="T36" fmla="*/ 223 w 4656"/>
                <a:gd name="T37" fmla="*/ 1449 h 1452"/>
                <a:gd name="T38" fmla="*/ 210 w 4656"/>
                <a:gd name="T39" fmla="*/ 1443 h 1452"/>
                <a:gd name="T40" fmla="*/ 121 w 4656"/>
                <a:gd name="T41" fmla="*/ 1369 h 1452"/>
                <a:gd name="T42" fmla="*/ 43 w 4656"/>
                <a:gd name="T43" fmla="*/ 1274 h 1452"/>
                <a:gd name="T44" fmla="*/ 0 w 4656"/>
                <a:gd name="T45" fmla="*/ 1205 h 1452"/>
                <a:gd name="T46" fmla="*/ 0 w 4656"/>
                <a:gd name="T47" fmla="*/ 1136 h 1452"/>
                <a:gd name="T48" fmla="*/ 14 w 4656"/>
                <a:gd name="T49" fmla="*/ 988 h 1452"/>
                <a:gd name="T50" fmla="*/ 46 w 4656"/>
                <a:gd name="T51" fmla="*/ 838 h 1452"/>
                <a:gd name="T52" fmla="*/ 89 w 4656"/>
                <a:gd name="T53" fmla="*/ 688 h 1452"/>
                <a:gd name="T54" fmla="*/ 140 w 4656"/>
                <a:gd name="T55" fmla="*/ 549 h 1452"/>
                <a:gd name="T56" fmla="*/ 196 w 4656"/>
                <a:gd name="T57" fmla="*/ 422 h 1452"/>
                <a:gd name="T58" fmla="*/ 251 w 4656"/>
                <a:gd name="T59" fmla="*/ 315 h 1452"/>
                <a:gd name="T60" fmla="*/ 301 w 4656"/>
                <a:gd name="T61" fmla="*/ 235 h 1452"/>
                <a:gd name="T62" fmla="*/ 324 w 4656"/>
                <a:gd name="T63" fmla="*/ 207 h 1452"/>
                <a:gd name="T64" fmla="*/ 3975 w 4656"/>
                <a:gd name="T65" fmla="*/ 0 h 1452"/>
                <a:gd name="T66" fmla="*/ 4023 w 4656"/>
                <a:gd name="T67" fmla="*/ 10 h 1452"/>
                <a:gd name="T68" fmla="*/ 4115 w 4656"/>
                <a:gd name="T69" fmla="*/ 40 h 1452"/>
                <a:gd name="T70" fmla="*/ 4203 w 4656"/>
                <a:gd name="T71" fmla="*/ 83 h 1452"/>
                <a:gd name="T72" fmla="*/ 4288 w 4656"/>
                <a:gd name="T73" fmla="*/ 144 h 1452"/>
                <a:gd name="T74" fmla="*/ 4328 w 4656"/>
                <a:gd name="T75" fmla="*/ 181 h 1452"/>
                <a:gd name="T76" fmla="*/ 4365 w 4656"/>
                <a:gd name="T77" fmla="*/ 243 h 1452"/>
                <a:gd name="T78" fmla="*/ 4432 w 4656"/>
                <a:gd name="T79" fmla="*/ 369 h 1452"/>
                <a:gd name="T80" fmla="*/ 4491 w 4656"/>
                <a:gd name="T81" fmla="*/ 494 h 1452"/>
                <a:gd name="T82" fmla="*/ 4540 w 4656"/>
                <a:gd name="T83" fmla="*/ 621 h 1452"/>
                <a:gd name="T84" fmla="*/ 4581 w 4656"/>
                <a:gd name="T85" fmla="*/ 747 h 1452"/>
                <a:gd name="T86" fmla="*/ 4613 w 4656"/>
                <a:gd name="T87" fmla="*/ 874 h 1452"/>
                <a:gd name="T88" fmla="*/ 4638 w 4656"/>
                <a:gd name="T89" fmla="*/ 1002 h 1452"/>
                <a:gd name="T90" fmla="*/ 4652 w 4656"/>
                <a:gd name="T91" fmla="*/ 1130 h 1452"/>
                <a:gd name="T92" fmla="*/ 4656 w 4656"/>
                <a:gd name="T93" fmla="*/ 1194 h 1452"/>
                <a:gd name="T94" fmla="*/ 4448 w 4656"/>
                <a:gd name="T95" fmla="*/ 1452 h 1452"/>
                <a:gd name="T96" fmla="*/ 4404 w 4656"/>
                <a:gd name="T97" fmla="*/ 1354 h 1452"/>
                <a:gd name="T98" fmla="*/ 4303 w 4656"/>
                <a:gd name="T99" fmla="*/ 1162 h 1452"/>
                <a:gd name="T100" fmla="*/ 4213 w 4656"/>
                <a:gd name="T101" fmla="*/ 1027 h 1452"/>
                <a:gd name="T102" fmla="*/ 4145 w 4656"/>
                <a:gd name="T103" fmla="*/ 939 h 1452"/>
                <a:gd name="T104" fmla="*/ 4070 w 4656"/>
                <a:gd name="T105" fmla="*/ 854 h 1452"/>
                <a:gd name="T106" fmla="*/ 3987 w 4656"/>
                <a:gd name="T107" fmla="*/ 773 h 1452"/>
                <a:gd name="T108" fmla="*/ 3941 w 4656"/>
                <a:gd name="T109" fmla="*/ 734 h 1452"/>
                <a:gd name="T110" fmla="*/ 3959 w 4656"/>
                <a:gd name="T111" fmla="*/ 659 h 1452"/>
                <a:gd name="T112" fmla="*/ 3982 w 4656"/>
                <a:gd name="T113" fmla="*/ 495 h 1452"/>
                <a:gd name="T114" fmla="*/ 3992 w 4656"/>
                <a:gd name="T115" fmla="*/ 314 h 1452"/>
                <a:gd name="T116" fmla="*/ 3985 w 4656"/>
                <a:gd name="T117" fmla="*/ 111 h 1452"/>
                <a:gd name="T118" fmla="*/ 3975 w 4656"/>
                <a:gd name="T119" fmla="*/ 0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656" h="1452">
                  <a:moveTo>
                    <a:pt x="324" y="207"/>
                  </a:moveTo>
                  <a:lnTo>
                    <a:pt x="343" y="191"/>
                  </a:lnTo>
                  <a:lnTo>
                    <a:pt x="472" y="108"/>
                  </a:lnTo>
                  <a:lnTo>
                    <a:pt x="593" y="44"/>
                  </a:lnTo>
                  <a:lnTo>
                    <a:pt x="661" y="17"/>
                  </a:lnTo>
                  <a:lnTo>
                    <a:pt x="658" y="26"/>
                  </a:lnTo>
                  <a:lnTo>
                    <a:pt x="629" y="129"/>
                  </a:lnTo>
                  <a:lnTo>
                    <a:pt x="613" y="268"/>
                  </a:lnTo>
                  <a:lnTo>
                    <a:pt x="613" y="384"/>
                  </a:lnTo>
                  <a:lnTo>
                    <a:pt x="626" y="517"/>
                  </a:lnTo>
                  <a:lnTo>
                    <a:pt x="657" y="667"/>
                  </a:lnTo>
                  <a:lnTo>
                    <a:pt x="683" y="749"/>
                  </a:lnTo>
                  <a:lnTo>
                    <a:pt x="671" y="756"/>
                  </a:lnTo>
                  <a:lnTo>
                    <a:pt x="573" y="842"/>
                  </a:lnTo>
                  <a:lnTo>
                    <a:pt x="464" y="968"/>
                  </a:lnTo>
                  <a:lnTo>
                    <a:pt x="387" y="1077"/>
                  </a:lnTo>
                  <a:lnTo>
                    <a:pt x="312" y="1210"/>
                  </a:lnTo>
                  <a:lnTo>
                    <a:pt x="249" y="1362"/>
                  </a:lnTo>
                  <a:lnTo>
                    <a:pt x="223" y="1449"/>
                  </a:lnTo>
                  <a:lnTo>
                    <a:pt x="210" y="1443"/>
                  </a:lnTo>
                  <a:lnTo>
                    <a:pt x="121" y="1369"/>
                  </a:lnTo>
                  <a:lnTo>
                    <a:pt x="43" y="1274"/>
                  </a:lnTo>
                  <a:lnTo>
                    <a:pt x="0" y="1205"/>
                  </a:lnTo>
                  <a:lnTo>
                    <a:pt x="0" y="1136"/>
                  </a:lnTo>
                  <a:lnTo>
                    <a:pt x="14" y="988"/>
                  </a:lnTo>
                  <a:lnTo>
                    <a:pt x="46" y="838"/>
                  </a:lnTo>
                  <a:lnTo>
                    <a:pt x="89" y="688"/>
                  </a:lnTo>
                  <a:lnTo>
                    <a:pt x="140" y="549"/>
                  </a:lnTo>
                  <a:lnTo>
                    <a:pt x="196" y="422"/>
                  </a:lnTo>
                  <a:lnTo>
                    <a:pt x="251" y="315"/>
                  </a:lnTo>
                  <a:lnTo>
                    <a:pt x="301" y="235"/>
                  </a:lnTo>
                  <a:lnTo>
                    <a:pt x="324" y="207"/>
                  </a:lnTo>
                  <a:close/>
                  <a:moveTo>
                    <a:pt x="3975" y="0"/>
                  </a:moveTo>
                  <a:lnTo>
                    <a:pt x="4023" y="10"/>
                  </a:lnTo>
                  <a:lnTo>
                    <a:pt x="4115" y="40"/>
                  </a:lnTo>
                  <a:lnTo>
                    <a:pt x="4203" y="83"/>
                  </a:lnTo>
                  <a:lnTo>
                    <a:pt x="4288" y="144"/>
                  </a:lnTo>
                  <a:lnTo>
                    <a:pt x="4328" y="181"/>
                  </a:lnTo>
                  <a:lnTo>
                    <a:pt x="4365" y="243"/>
                  </a:lnTo>
                  <a:lnTo>
                    <a:pt x="4432" y="369"/>
                  </a:lnTo>
                  <a:lnTo>
                    <a:pt x="4491" y="494"/>
                  </a:lnTo>
                  <a:lnTo>
                    <a:pt x="4540" y="621"/>
                  </a:lnTo>
                  <a:lnTo>
                    <a:pt x="4581" y="747"/>
                  </a:lnTo>
                  <a:lnTo>
                    <a:pt x="4613" y="874"/>
                  </a:lnTo>
                  <a:lnTo>
                    <a:pt x="4638" y="1002"/>
                  </a:lnTo>
                  <a:lnTo>
                    <a:pt x="4652" y="1130"/>
                  </a:lnTo>
                  <a:lnTo>
                    <a:pt x="4656" y="1194"/>
                  </a:lnTo>
                  <a:lnTo>
                    <a:pt x="4448" y="1452"/>
                  </a:lnTo>
                  <a:lnTo>
                    <a:pt x="4404" y="1354"/>
                  </a:lnTo>
                  <a:lnTo>
                    <a:pt x="4303" y="1162"/>
                  </a:lnTo>
                  <a:lnTo>
                    <a:pt x="4213" y="1027"/>
                  </a:lnTo>
                  <a:lnTo>
                    <a:pt x="4145" y="939"/>
                  </a:lnTo>
                  <a:lnTo>
                    <a:pt x="4070" y="854"/>
                  </a:lnTo>
                  <a:lnTo>
                    <a:pt x="3987" y="773"/>
                  </a:lnTo>
                  <a:lnTo>
                    <a:pt x="3941" y="734"/>
                  </a:lnTo>
                  <a:lnTo>
                    <a:pt x="3959" y="659"/>
                  </a:lnTo>
                  <a:lnTo>
                    <a:pt x="3982" y="495"/>
                  </a:lnTo>
                  <a:lnTo>
                    <a:pt x="3992" y="314"/>
                  </a:lnTo>
                  <a:lnTo>
                    <a:pt x="3985" y="111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0" y="0"/>
            <a:ext cx="12192000" cy="851220"/>
            <a:chOff x="0" y="0"/>
            <a:chExt cx="12192000" cy="851220"/>
          </a:xfrm>
        </p:grpSpPr>
        <p:sp>
          <p:nvSpPr>
            <p:cNvPr id="64" name="직사각형 63"/>
            <p:cNvSpPr/>
            <p:nvPr/>
          </p:nvSpPr>
          <p:spPr>
            <a:xfrm>
              <a:off x="0" y="476408"/>
              <a:ext cx="12192000" cy="374812"/>
            </a:xfrm>
            <a:prstGeom prst="rect">
              <a:avLst/>
            </a:prstGeom>
            <a:gradFill flip="none" rotWithShape="1">
              <a:gsLst>
                <a:gs pos="97386">
                  <a:schemeClr val="bg1">
                    <a:lumMod val="85000"/>
                  </a:schemeClr>
                </a:gs>
                <a:gs pos="0">
                  <a:schemeClr val="bg1">
                    <a:shade val="67500"/>
                    <a:satMod val="115000"/>
                  </a:schemeClr>
                </a:gs>
                <a:gs pos="47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65100" dist="2159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0" y="0"/>
              <a:ext cx="12192000" cy="476408"/>
            </a:xfrm>
            <a:prstGeom prst="rect">
              <a:avLst/>
            </a:prstGeom>
            <a:blipFill dpi="0" rotWithShape="0">
              <a:blip r:embed="rId2"/>
              <a:srcRect/>
              <a:tile tx="0" ty="0" sx="70000" sy="70000" flip="none" algn="b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3" name="U자형 화살표 2"/>
            <p:cNvSpPr/>
            <p:nvPr/>
          </p:nvSpPr>
          <p:spPr>
            <a:xfrm>
              <a:off x="564910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09" name="U자형 화살표 108"/>
            <p:cNvSpPr/>
            <p:nvPr/>
          </p:nvSpPr>
          <p:spPr>
            <a:xfrm>
              <a:off x="147344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0" name="U자형 화살표 109"/>
            <p:cNvSpPr/>
            <p:nvPr/>
          </p:nvSpPr>
          <p:spPr>
            <a:xfrm>
              <a:off x="238198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1" name="U자형 화살표 110"/>
            <p:cNvSpPr/>
            <p:nvPr/>
          </p:nvSpPr>
          <p:spPr>
            <a:xfrm>
              <a:off x="3308108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2" name="U자형 화살표 111"/>
            <p:cNvSpPr/>
            <p:nvPr/>
          </p:nvSpPr>
          <p:spPr>
            <a:xfrm>
              <a:off x="421664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3" name="U자형 화살표 112"/>
            <p:cNvSpPr/>
            <p:nvPr/>
          </p:nvSpPr>
          <p:spPr>
            <a:xfrm>
              <a:off x="5133976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4" name="U자형 화살표 113"/>
            <p:cNvSpPr/>
            <p:nvPr/>
          </p:nvSpPr>
          <p:spPr>
            <a:xfrm>
              <a:off x="604251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5" name="U자형 화살표 114"/>
            <p:cNvSpPr/>
            <p:nvPr/>
          </p:nvSpPr>
          <p:spPr>
            <a:xfrm>
              <a:off x="6959844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6" name="U자형 화살표 115"/>
            <p:cNvSpPr/>
            <p:nvPr/>
          </p:nvSpPr>
          <p:spPr>
            <a:xfrm>
              <a:off x="787717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7" name="U자형 화살표 116"/>
            <p:cNvSpPr/>
            <p:nvPr/>
          </p:nvSpPr>
          <p:spPr>
            <a:xfrm>
              <a:off x="879450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8" name="U자형 화살표 117"/>
            <p:cNvSpPr/>
            <p:nvPr/>
          </p:nvSpPr>
          <p:spPr>
            <a:xfrm>
              <a:off x="9711835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19" name="U자형 화살표 118"/>
            <p:cNvSpPr/>
            <p:nvPr/>
          </p:nvSpPr>
          <p:spPr>
            <a:xfrm>
              <a:off x="1062037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  <p:sp>
          <p:nvSpPr>
            <p:cNvPr id="120" name="U자형 화살표 119"/>
            <p:cNvSpPr/>
            <p:nvPr/>
          </p:nvSpPr>
          <p:spPr>
            <a:xfrm>
              <a:off x="11537702" y="368299"/>
              <a:ext cx="119063" cy="108109"/>
            </a:xfrm>
            <a:prstGeom prst="uturnArrow">
              <a:avLst>
                <a:gd name="adj1" fmla="val 25000"/>
                <a:gd name="adj2" fmla="val 11842"/>
                <a:gd name="adj3" fmla="val 21053"/>
                <a:gd name="adj4" fmla="val 57894"/>
                <a:gd name="adj5" fmla="val 7894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강M" panose="02030600000101010101" pitchFamily="18" charset="-127"/>
                <a:ea typeface="HY강M" panose="02030600000101010101" pitchFamily="18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690387E-9313-4C7B-9027-FEC9F86DB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6" y="6331975"/>
            <a:ext cx="1650326" cy="453755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039CA6-7BA3-4F65-975C-B66E0179AFA9}"/>
              </a:ext>
            </a:extLst>
          </p:cNvPr>
          <p:cNvSpPr/>
          <p:nvPr/>
        </p:nvSpPr>
        <p:spPr>
          <a:xfrm>
            <a:off x="0" y="6234373"/>
            <a:ext cx="1889760" cy="623627"/>
          </a:xfrm>
          <a:prstGeom prst="rect">
            <a:avLst/>
          </a:prstGeom>
          <a:solidFill>
            <a:srgbClr val="C5E0B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0A291C4-8FD6-4326-B02D-647431AE1785}"/>
              </a:ext>
            </a:extLst>
          </p:cNvPr>
          <p:cNvSpPr txBox="1"/>
          <p:nvPr/>
        </p:nvSpPr>
        <p:spPr>
          <a:xfrm>
            <a:off x="3854097" y="933153"/>
            <a:ext cx="357565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ko-KR" altLang="en-US" sz="2000" b="1" i="0" u="none" strike="noStrike" dirty="0">
                <a:solidFill>
                  <a:schemeClr val="tx1"/>
                </a:solidFill>
                <a:effectLst/>
                <a:latin typeface="HY강M" panose="02030600000101010101" pitchFamily="18" charset="-127"/>
                <a:ea typeface="HY강M" panose="02030600000101010101" pitchFamily="18" charset="-127"/>
              </a:rPr>
              <a:t>프로젝트 수행 결과</a:t>
            </a:r>
          </a:p>
        </p:txBody>
      </p:sp>
      <p:sp>
        <p:nvSpPr>
          <p:cNvPr id="164" name="Rectangle 17">
            <a:extLst>
              <a:ext uri="{FF2B5EF4-FFF2-40B4-BE49-F238E27FC236}">
                <a16:creationId xmlns:a16="http://schemas.microsoft.com/office/drawing/2014/main" id="{7064C148-EF26-4AC1-B148-AA4AE04B97EE}"/>
              </a:ext>
            </a:extLst>
          </p:cNvPr>
          <p:cNvSpPr/>
          <p:nvPr/>
        </p:nvSpPr>
        <p:spPr>
          <a:xfrm>
            <a:off x="2454720" y="959329"/>
            <a:ext cx="815160" cy="6115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04</a:t>
            </a:r>
            <a:endParaRPr lang="en-ID" altLang="ko-KR" sz="2400" b="1" dirty="0">
              <a:latin typeface="Arial" panose="020B0604020202020204" pitchFamily="34" charset="0"/>
              <a:ea typeface="HY강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7" name="Title 1">
            <a:extLst>
              <a:ext uri="{FF2B5EF4-FFF2-40B4-BE49-F238E27FC236}">
                <a16:creationId xmlns:a16="http://schemas.microsoft.com/office/drawing/2014/main" id="{525FDBC9-CAA0-4F59-B169-16BCD4F2C0C0}"/>
              </a:ext>
            </a:extLst>
          </p:cNvPr>
          <p:cNvSpPr txBox="1">
            <a:spLocks/>
          </p:cNvSpPr>
          <p:nvPr/>
        </p:nvSpPr>
        <p:spPr>
          <a:xfrm>
            <a:off x="2021787" y="1690583"/>
            <a:ext cx="3575651" cy="5189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데이터 수집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DEB77-86D4-473C-BE50-68E8F93024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955" y="2693595"/>
            <a:ext cx="4321411" cy="33658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C76E7F-CCD8-4939-B7B2-893814A2FB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636" y="2693595"/>
            <a:ext cx="4918839" cy="33660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id="{8EE06B79-C7CF-4237-AED7-AB5A4AEF4A21}"/>
              </a:ext>
            </a:extLst>
          </p:cNvPr>
          <p:cNvSpPr txBox="1">
            <a:spLocks/>
          </p:cNvSpPr>
          <p:nvPr/>
        </p:nvSpPr>
        <p:spPr>
          <a:xfrm>
            <a:off x="575619" y="2457516"/>
            <a:ext cx="1141101" cy="865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ID </a:t>
            </a:r>
            <a:r>
              <a:rPr lang="ko-KR" altLang="en-US" sz="1700" b="1" dirty="0">
                <a:solidFill>
                  <a:schemeClr val="bg1"/>
                </a:solidFill>
                <a:latin typeface="Arial" panose="020B0604020202020204" pitchFamily="34" charset="0"/>
                <a:ea typeface="HY강M" panose="02030600000101010101" pitchFamily="18" charset="-127"/>
                <a:cs typeface="Arial" panose="020B0604020202020204" pitchFamily="34" charset="0"/>
              </a:rPr>
              <a:t>조회</a:t>
            </a:r>
            <a:endParaRPr lang="en-ID" sz="17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7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0CBC148B89E4947AD80559956C76123" ma:contentTypeVersion="9" ma:contentTypeDescription="새 문서를 만듭니다." ma:contentTypeScope="" ma:versionID="8157d99a9809ae0e779c074c7dc7c58a">
  <xsd:schema xmlns:xsd="http://www.w3.org/2001/XMLSchema" xmlns:xs="http://www.w3.org/2001/XMLSchema" xmlns:p="http://schemas.microsoft.com/office/2006/metadata/properties" xmlns:ns3="ee1fc073-52f5-4de0-86e2-81e6dee1c950" targetNamespace="http://schemas.microsoft.com/office/2006/metadata/properties" ma:root="true" ma:fieldsID="7b77af41c4a21c097c84437594cb009e" ns3:_="">
    <xsd:import namespace="ee1fc073-52f5-4de0-86e2-81e6dee1c9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1fc073-52f5-4de0-86e2-81e6dee1c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8F31F3-5433-4047-95DF-E8E16E6CED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1fc073-52f5-4de0-86e2-81e6dee1c9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46F2BD-9962-4A7D-AED3-8C0E27A88E9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8D55C2D-35AB-4286-8F1A-8EEC72109E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TM03457491[[fn=메트로폴리탄]]</Template>
  <TotalTime>456</TotalTime>
  <Words>677</Words>
  <Application>Microsoft Office PowerPoint</Application>
  <PresentationFormat>와이드스크린</PresentationFormat>
  <Paragraphs>191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HY강M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이의정</cp:lastModifiedBy>
  <cp:revision>26</cp:revision>
  <dcterms:created xsi:type="dcterms:W3CDTF">2019-06-12T08:02:46Z</dcterms:created>
  <dcterms:modified xsi:type="dcterms:W3CDTF">2020-03-13T02:18:02Z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0x010100D0CBC148B89E4947AD80559956C76123</vt:lpwstr>
  </property>
</Properties>
</file>